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95" r:id="rId2"/>
    <p:sldId id="347" r:id="rId3"/>
    <p:sldId id="287" r:id="rId4"/>
    <p:sldId id="348" r:id="rId5"/>
    <p:sldId id="280" r:id="rId6"/>
    <p:sldId id="345" r:id="rId7"/>
    <p:sldId id="346" r:id="rId8"/>
    <p:sldId id="278" r:id="rId9"/>
    <p:sldId id="331" r:id="rId10"/>
    <p:sldId id="339" r:id="rId11"/>
    <p:sldId id="333" r:id="rId12"/>
    <p:sldId id="317" r:id="rId13"/>
    <p:sldId id="319" r:id="rId14"/>
    <p:sldId id="311" r:id="rId15"/>
    <p:sldId id="340" r:id="rId16"/>
    <p:sldId id="341" r:id="rId17"/>
    <p:sldId id="342" r:id="rId18"/>
    <p:sldId id="321" r:id="rId19"/>
    <p:sldId id="330" r:id="rId20"/>
    <p:sldId id="322" r:id="rId21"/>
    <p:sldId id="327" r:id="rId22"/>
    <p:sldId id="328" r:id="rId23"/>
    <p:sldId id="329" r:id="rId24"/>
    <p:sldId id="288" r:id="rId25"/>
    <p:sldId id="307" r:id="rId26"/>
    <p:sldId id="324" r:id="rId27"/>
    <p:sldId id="323" r:id="rId28"/>
    <p:sldId id="325" r:id="rId29"/>
    <p:sldId id="306" r:id="rId30"/>
    <p:sldId id="337" r:id="rId31"/>
    <p:sldId id="350" r:id="rId32"/>
    <p:sldId id="349" r:id="rId33"/>
    <p:sldId id="336" r:id="rId34"/>
    <p:sldId id="283" r:id="rId35"/>
    <p:sldId id="279" r:id="rId36"/>
  </p:sldIdLst>
  <p:sldSz cx="12192000" cy="6858000"/>
  <p:notesSz cx="6858000" cy="9144000"/>
  <p:embeddedFontLst>
    <p:embeddedFont>
      <p:font typeface="S-Core Dream 3 Light" panose="020B0303030302020204" pitchFamily="34" charset="-127"/>
      <p:regular r:id="rId38"/>
    </p:embeddedFont>
    <p:embeddedFont>
      <p:font typeface="S-Core Dream 6 Bold" panose="020B0703030302020204" pitchFamily="34" charset="-127"/>
      <p:regular r:id="rId39"/>
      <p:bold r:id="rId40"/>
    </p:embeddedFont>
    <p:embeddedFont>
      <p:font typeface="나눔스퀘어_ac Bold" panose="020B0600000101010101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5 Medium" panose="020B0503030302020204" pitchFamily="34" charset="-127"/>
      <p:regular r:id="rId47"/>
    </p:embeddedFont>
    <p:embeddedFont>
      <p:font typeface="에스코어 드림 6 Bold" panose="020B0703030302020204" pitchFamily="34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CCF"/>
    <a:srgbClr val="FFE386"/>
    <a:srgbClr val="2E75B6"/>
    <a:srgbClr val="558FC4"/>
    <a:srgbClr val="FFD966"/>
    <a:srgbClr val="7BCDCB"/>
    <a:srgbClr val="0CA0A6"/>
    <a:srgbClr val="79B699"/>
    <a:srgbClr val="67C2F1"/>
    <a:srgbClr val="A3C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6FB1E-439C-4B28-9EE0-1BFB66CCEFA1}" v="15" dt="2023-02-18T07:46:13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2" y="202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 다희" userId="c45c7a3f1bcafac7" providerId="LiveId" clId="{09A6FB1E-439C-4B28-9EE0-1BFB66CCEFA1}"/>
    <pc:docChg chg="undo custSel addSld delSld modSld">
      <pc:chgData name="장 다희" userId="c45c7a3f1bcafac7" providerId="LiveId" clId="{09A6FB1E-439C-4B28-9EE0-1BFB66CCEFA1}" dt="2023-02-18T07:47:20.167" v="658" actId="20577"/>
      <pc:docMkLst>
        <pc:docMk/>
      </pc:docMkLst>
      <pc:sldChg chg="addSp delSp modSp mod">
        <pc:chgData name="장 다희" userId="c45c7a3f1bcafac7" providerId="LiveId" clId="{09A6FB1E-439C-4B28-9EE0-1BFB66CCEFA1}" dt="2023-02-18T07:47:10.799" v="657" actId="20577"/>
        <pc:sldMkLst>
          <pc:docMk/>
          <pc:sldMk cId="3376883194" sldId="337"/>
        </pc:sldMkLst>
        <pc:spChg chg="add mod">
          <ac:chgData name="장 다희" userId="c45c7a3f1bcafac7" providerId="LiveId" clId="{09A6FB1E-439C-4B28-9EE0-1BFB66CCEFA1}" dt="2023-02-18T07:25:56.418" v="165" actId="14100"/>
          <ac:spMkLst>
            <pc:docMk/>
            <pc:sldMk cId="3376883194" sldId="337"/>
            <ac:spMk id="5" creationId="{69B2B991-1280-9860-F7FE-CF49675C413F}"/>
          </ac:spMkLst>
        </pc:spChg>
        <pc:spChg chg="add mod">
          <ac:chgData name="장 다희" userId="c45c7a3f1bcafac7" providerId="LiveId" clId="{09A6FB1E-439C-4B28-9EE0-1BFB66CCEFA1}" dt="2023-02-18T07:43:20.022" v="467" actId="20577"/>
          <ac:spMkLst>
            <pc:docMk/>
            <pc:sldMk cId="3376883194" sldId="337"/>
            <ac:spMk id="6" creationId="{167A8764-9950-B15F-DA3C-D1836700FDBF}"/>
          </ac:spMkLst>
        </pc:spChg>
        <pc:spChg chg="add del mod">
          <ac:chgData name="장 다희" userId="c45c7a3f1bcafac7" providerId="LiveId" clId="{09A6FB1E-439C-4B28-9EE0-1BFB66CCEFA1}" dt="2023-02-18T07:30:55.053" v="281"/>
          <ac:spMkLst>
            <pc:docMk/>
            <pc:sldMk cId="3376883194" sldId="337"/>
            <ac:spMk id="7" creationId="{3CB02651-7963-3AF2-E6DE-6311B228BD3D}"/>
          </ac:spMkLst>
        </pc:spChg>
        <pc:spChg chg="add mod">
          <ac:chgData name="장 다희" userId="c45c7a3f1bcafac7" providerId="LiveId" clId="{09A6FB1E-439C-4B28-9EE0-1BFB66CCEFA1}" dt="2023-02-18T07:31:06.141" v="282" actId="1076"/>
          <ac:spMkLst>
            <pc:docMk/>
            <pc:sldMk cId="3376883194" sldId="337"/>
            <ac:spMk id="8" creationId="{6254BD27-3816-7125-8EB8-63705498A45E}"/>
          </ac:spMkLst>
        </pc:spChg>
        <pc:spChg chg="add mod">
          <ac:chgData name="장 다희" userId="c45c7a3f1bcafac7" providerId="LiveId" clId="{09A6FB1E-439C-4B28-9EE0-1BFB66CCEFA1}" dt="2023-02-18T07:32:03.638" v="293" actId="1076"/>
          <ac:spMkLst>
            <pc:docMk/>
            <pc:sldMk cId="3376883194" sldId="337"/>
            <ac:spMk id="9" creationId="{E3622C18-BDC9-DE71-C3C9-315C400CDD8A}"/>
          </ac:spMkLst>
        </pc:spChg>
        <pc:spChg chg="add mod">
          <ac:chgData name="장 다희" userId="c45c7a3f1bcafac7" providerId="LiveId" clId="{09A6FB1E-439C-4B28-9EE0-1BFB66CCEFA1}" dt="2023-02-18T07:32:35.428" v="297" actId="1076"/>
          <ac:spMkLst>
            <pc:docMk/>
            <pc:sldMk cId="3376883194" sldId="337"/>
            <ac:spMk id="11" creationId="{3F40C305-F1A5-FBA2-35CE-E24E588FB260}"/>
          </ac:spMkLst>
        </pc:spChg>
        <pc:spChg chg="mod">
          <ac:chgData name="장 다희" userId="c45c7a3f1bcafac7" providerId="LiveId" clId="{09A6FB1E-439C-4B28-9EE0-1BFB66CCEFA1}" dt="2023-02-18T07:26:12.723" v="167"/>
          <ac:spMkLst>
            <pc:docMk/>
            <pc:sldMk cId="3376883194" sldId="337"/>
            <ac:spMk id="13" creationId="{F96A4E25-D191-C551-C142-7EDD72E7989A}"/>
          </ac:spMkLst>
        </pc:spChg>
        <pc:spChg chg="del">
          <ac:chgData name="장 다희" userId="c45c7a3f1bcafac7" providerId="LiveId" clId="{09A6FB1E-439C-4B28-9EE0-1BFB66CCEFA1}" dt="2023-02-18T07:25:19.450" v="154" actId="478"/>
          <ac:spMkLst>
            <pc:docMk/>
            <pc:sldMk cId="3376883194" sldId="337"/>
            <ac:spMk id="14" creationId="{670FA11E-086A-5D7D-E5FD-770240D63013}"/>
          </ac:spMkLst>
        </pc:spChg>
        <pc:spChg chg="add mod">
          <ac:chgData name="장 다희" userId="c45c7a3f1bcafac7" providerId="LiveId" clId="{09A6FB1E-439C-4B28-9EE0-1BFB66CCEFA1}" dt="2023-02-18T07:36:44.762" v="391"/>
          <ac:spMkLst>
            <pc:docMk/>
            <pc:sldMk cId="3376883194" sldId="337"/>
            <ac:spMk id="15" creationId="{E13A91CA-FEA6-68C1-6EC1-71263F76F97C}"/>
          </ac:spMkLst>
        </pc:spChg>
        <pc:spChg chg="del">
          <ac:chgData name="장 다희" userId="c45c7a3f1bcafac7" providerId="LiveId" clId="{09A6FB1E-439C-4B28-9EE0-1BFB66CCEFA1}" dt="2023-02-18T07:24:48.084" v="141" actId="478"/>
          <ac:spMkLst>
            <pc:docMk/>
            <pc:sldMk cId="3376883194" sldId="337"/>
            <ac:spMk id="16" creationId="{2A43BBBB-DE06-5BC0-3B13-9A085B0A9570}"/>
          </ac:spMkLst>
        </pc:spChg>
        <pc:spChg chg="del">
          <ac:chgData name="장 다희" userId="c45c7a3f1bcafac7" providerId="LiveId" clId="{09A6FB1E-439C-4B28-9EE0-1BFB66CCEFA1}" dt="2023-02-18T07:24:48.912" v="142" actId="478"/>
          <ac:spMkLst>
            <pc:docMk/>
            <pc:sldMk cId="3376883194" sldId="337"/>
            <ac:spMk id="17" creationId="{C07970BA-0598-0355-6DB7-2EF8C69077D1}"/>
          </ac:spMkLst>
        </pc:spChg>
        <pc:spChg chg="add mod">
          <ac:chgData name="장 다희" userId="c45c7a3f1bcafac7" providerId="LiveId" clId="{09A6FB1E-439C-4B28-9EE0-1BFB66CCEFA1}" dt="2023-02-18T07:43:12.609" v="465" actId="1076"/>
          <ac:spMkLst>
            <pc:docMk/>
            <pc:sldMk cId="3376883194" sldId="337"/>
            <ac:spMk id="18" creationId="{02E16EC2-5A65-93A8-C1D9-03BF28387BC0}"/>
          </ac:spMkLst>
        </pc:spChg>
        <pc:spChg chg="del">
          <ac:chgData name="장 다희" userId="c45c7a3f1bcafac7" providerId="LiveId" clId="{09A6FB1E-439C-4B28-9EE0-1BFB66CCEFA1}" dt="2023-02-18T07:24:53.218" v="144" actId="478"/>
          <ac:spMkLst>
            <pc:docMk/>
            <pc:sldMk cId="3376883194" sldId="337"/>
            <ac:spMk id="20" creationId="{01A914A8-E414-115F-B44C-F73E5814B9BA}"/>
          </ac:spMkLst>
        </pc:spChg>
        <pc:spChg chg="del">
          <ac:chgData name="장 다희" userId="c45c7a3f1bcafac7" providerId="LiveId" clId="{09A6FB1E-439C-4B28-9EE0-1BFB66CCEFA1}" dt="2023-02-18T07:24:49.561" v="143" actId="478"/>
          <ac:spMkLst>
            <pc:docMk/>
            <pc:sldMk cId="3376883194" sldId="337"/>
            <ac:spMk id="21" creationId="{37DA8654-EEF7-34DC-196E-55AD95C9692A}"/>
          </ac:spMkLst>
        </pc:spChg>
        <pc:spChg chg="del">
          <ac:chgData name="장 다희" userId="c45c7a3f1bcafac7" providerId="LiveId" clId="{09A6FB1E-439C-4B28-9EE0-1BFB66CCEFA1}" dt="2023-02-18T07:24:54.138" v="145" actId="478"/>
          <ac:spMkLst>
            <pc:docMk/>
            <pc:sldMk cId="3376883194" sldId="337"/>
            <ac:spMk id="22" creationId="{B827FC90-9588-FC80-A43E-9900360A3D43}"/>
          </ac:spMkLst>
        </pc:spChg>
        <pc:spChg chg="add mod">
          <ac:chgData name="장 다희" userId="c45c7a3f1bcafac7" providerId="LiveId" clId="{09A6FB1E-439C-4B28-9EE0-1BFB66CCEFA1}" dt="2023-02-18T07:43:40.754" v="469" actId="207"/>
          <ac:spMkLst>
            <pc:docMk/>
            <pc:sldMk cId="3376883194" sldId="337"/>
            <ac:spMk id="23" creationId="{0EAA0202-0F95-5B99-9563-2AA8FB961AA9}"/>
          </ac:spMkLst>
        </pc:spChg>
        <pc:spChg chg="del">
          <ac:chgData name="장 다희" userId="c45c7a3f1bcafac7" providerId="LiveId" clId="{09A6FB1E-439C-4B28-9EE0-1BFB66CCEFA1}" dt="2023-02-18T07:25:22.182" v="155" actId="478"/>
          <ac:spMkLst>
            <pc:docMk/>
            <pc:sldMk cId="3376883194" sldId="337"/>
            <ac:spMk id="24" creationId="{E43CCBF3-360B-8A3F-F29A-13D428A0E1E7}"/>
          </ac:spMkLst>
        </pc:spChg>
        <pc:spChg chg="add del">
          <ac:chgData name="장 다희" userId="c45c7a3f1bcafac7" providerId="LiveId" clId="{09A6FB1E-439C-4B28-9EE0-1BFB66CCEFA1}" dt="2023-02-18T07:37:58.121" v="402" actId="478"/>
          <ac:spMkLst>
            <pc:docMk/>
            <pc:sldMk cId="3376883194" sldId="337"/>
            <ac:spMk id="25" creationId="{ACE9BB28-10ED-2A19-3C20-7A4FB617DD51}"/>
          </ac:spMkLst>
        </pc:spChg>
        <pc:spChg chg="add del">
          <ac:chgData name="장 다희" userId="c45c7a3f1bcafac7" providerId="LiveId" clId="{09A6FB1E-439C-4B28-9EE0-1BFB66CCEFA1}" dt="2023-02-18T07:43:43.501" v="470" actId="478"/>
          <ac:spMkLst>
            <pc:docMk/>
            <pc:sldMk cId="3376883194" sldId="337"/>
            <ac:spMk id="26" creationId="{2E23AADA-591E-17AE-6705-CA54E9A3070C}"/>
          </ac:spMkLst>
        </pc:spChg>
        <pc:spChg chg="add mod">
          <ac:chgData name="장 다희" userId="c45c7a3f1bcafac7" providerId="LiveId" clId="{09A6FB1E-439C-4B28-9EE0-1BFB66CCEFA1}" dt="2023-02-18T07:47:10.799" v="657" actId="20577"/>
          <ac:spMkLst>
            <pc:docMk/>
            <pc:sldMk cId="3376883194" sldId="337"/>
            <ac:spMk id="28" creationId="{713F3E9D-73C8-76F2-49FC-874C3C9C1ED9}"/>
          </ac:spMkLst>
        </pc:spChg>
        <pc:picChg chg="add mod">
          <ac:chgData name="장 다희" userId="c45c7a3f1bcafac7" providerId="LiveId" clId="{09A6FB1E-439C-4B28-9EE0-1BFB66CCEFA1}" dt="2023-02-18T07:25:27.544" v="156" actId="1076"/>
          <ac:picMkLst>
            <pc:docMk/>
            <pc:sldMk cId="3376883194" sldId="337"/>
            <ac:picMk id="3" creationId="{3E102877-F0B6-C540-780E-7C1D719222A6}"/>
          </ac:picMkLst>
        </pc:picChg>
        <pc:picChg chg="del">
          <ac:chgData name="장 다희" userId="c45c7a3f1bcafac7" providerId="LiveId" clId="{09A6FB1E-439C-4B28-9EE0-1BFB66CCEFA1}" dt="2023-02-18T07:25:09.260" v="149" actId="478"/>
          <ac:picMkLst>
            <pc:docMk/>
            <pc:sldMk cId="3376883194" sldId="337"/>
            <ac:picMk id="4" creationId="{CF9EE9D5-033D-6DBE-89DE-95F941DC8555}"/>
          </ac:picMkLst>
        </pc:picChg>
        <pc:picChg chg="del">
          <ac:chgData name="장 다희" userId="c45c7a3f1bcafac7" providerId="LiveId" clId="{09A6FB1E-439C-4B28-9EE0-1BFB66CCEFA1}" dt="2023-02-18T07:24:45.760" v="140" actId="478"/>
          <ac:picMkLst>
            <pc:docMk/>
            <pc:sldMk cId="3376883194" sldId="337"/>
            <ac:picMk id="19" creationId="{4B96CD12-CBE8-1DB5-7DE1-3459AF5FD9BA}"/>
          </ac:picMkLst>
        </pc:picChg>
        <pc:picChg chg="del">
          <ac:chgData name="장 다희" userId="c45c7a3f1bcafac7" providerId="LiveId" clId="{09A6FB1E-439C-4B28-9EE0-1BFB66CCEFA1}" dt="2023-02-18T07:25:10.762" v="150" actId="478"/>
          <ac:picMkLst>
            <pc:docMk/>
            <pc:sldMk cId="3376883194" sldId="337"/>
            <ac:picMk id="27" creationId="{50499BFA-EF0D-F25D-DD8A-D54C128B3AF5}"/>
          </ac:picMkLst>
        </pc:picChg>
      </pc:sldChg>
      <pc:sldChg chg="add">
        <pc:chgData name="장 다희" userId="c45c7a3f1bcafac7" providerId="LiveId" clId="{09A6FB1E-439C-4B28-9EE0-1BFB66CCEFA1}" dt="2023-02-18T07:30:55.031" v="279"/>
        <pc:sldMkLst>
          <pc:docMk/>
          <pc:sldMk cId="2163630236" sldId="349"/>
        </pc:sldMkLst>
      </pc:sldChg>
      <pc:sldChg chg="addSp delSp modSp add mod">
        <pc:chgData name="장 다희" userId="c45c7a3f1bcafac7" providerId="LiveId" clId="{09A6FB1E-439C-4B28-9EE0-1BFB66CCEFA1}" dt="2023-02-18T07:47:20.167" v="658" actId="20577"/>
        <pc:sldMkLst>
          <pc:docMk/>
          <pc:sldMk cId="3338257421" sldId="350"/>
        </pc:sldMkLst>
        <pc:spChg chg="add mod">
          <ac:chgData name="장 다희" userId="c45c7a3f1bcafac7" providerId="LiveId" clId="{09A6FB1E-439C-4B28-9EE0-1BFB66CCEFA1}" dt="2023-02-18T07:46:07.423" v="566" actId="1076"/>
          <ac:spMkLst>
            <pc:docMk/>
            <pc:sldMk cId="3338257421" sldId="350"/>
            <ac:spMk id="4" creationId="{CE5DCAF2-EAEF-5565-96F2-7A61C83A82FE}"/>
          </ac:spMkLst>
        </pc:spChg>
        <pc:spChg chg="mod">
          <ac:chgData name="장 다희" userId="c45c7a3f1bcafac7" providerId="LiveId" clId="{09A6FB1E-439C-4B28-9EE0-1BFB66CCEFA1}" dt="2023-02-18T07:47:20.167" v="658" actId="20577"/>
          <ac:spMkLst>
            <pc:docMk/>
            <pc:sldMk cId="3338257421" sldId="350"/>
            <ac:spMk id="6" creationId="{167A8764-9950-B15F-DA3C-D1836700FDBF}"/>
          </ac:spMkLst>
        </pc:spChg>
        <pc:spChg chg="del">
          <ac:chgData name="장 다희" userId="c45c7a3f1bcafac7" providerId="LiveId" clId="{09A6FB1E-439C-4B28-9EE0-1BFB66CCEFA1}" dt="2023-02-18T07:44:49.837" v="496" actId="478"/>
          <ac:spMkLst>
            <pc:docMk/>
            <pc:sldMk cId="3338257421" sldId="350"/>
            <ac:spMk id="9" creationId="{E3622C18-BDC9-DE71-C3C9-315C400CDD8A}"/>
          </ac:spMkLst>
        </pc:spChg>
        <pc:spChg chg="del">
          <ac:chgData name="장 다희" userId="c45c7a3f1bcafac7" providerId="LiveId" clId="{09A6FB1E-439C-4B28-9EE0-1BFB66CCEFA1}" dt="2023-02-18T07:44:51.901" v="497" actId="478"/>
          <ac:spMkLst>
            <pc:docMk/>
            <pc:sldMk cId="3338257421" sldId="350"/>
            <ac:spMk id="11" creationId="{3F40C305-F1A5-FBA2-35CE-E24E588FB260}"/>
          </ac:spMkLst>
        </pc:spChg>
        <pc:spChg chg="del">
          <ac:chgData name="장 다희" userId="c45c7a3f1bcafac7" providerId="LiveId" clId="{09A6FB1E-439C-4B28-9EE0-1BFB66CCEFA1}" dt="2023-02-18T07:44:53.163" v="498" actId="478"/>
          <ac:spMkLst>
            <pc:docMk/>
            <pc:sldMk cId="3338257421" sldId="350"/>
            <ac:spMk id="18" creationId="{02E16EC2-5A65-93A8-C1D9-03BF28387BC0}"/>
          </ac:spMkLst>
        </pc:spChg>
        <pc:spChg chg="del">
          <ac:chgData name="장 다희" userId="c45c7a3f1bcafac7" providerId="LiveId" clId="{09A6FB1E-439C-4B28-9EE0-1BFB66CCEFA1}" dt="2023-02-18T07:44:57.185" v="499" actId="478"/>
          <ac:spMkLst>
            <pc:docMk/>
            <pc:sldMk cId="3338257421" sldId="350"/>
            <ac:spMk id="23" creationId="{0EAA0202-0F95-5B99-9563-2AA8FB961AA9}"/>
          </ac:spMkLst>
        </pc:spChg>
      </pc:sldChg>
      <pc:sldChg chg="add del">
        <pc:chgData name="장 다희" userId="c45c7a3f1bcafac7" providerId="LiveId" clId="{09A6FB1E-439C-4B28-9EE0-1BFB66CCEFA1}" dt="2023-02-18T07:43:50.533" v="471" actId="47"/>
        <pc:sldMkLst>
          <pc:docMk/>
          <pc:sldMk cId="3468759314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F8BCA9-8BEE-436B-AC2F-8F451F5B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87C9F-BD09-415A-BF08-C50AE4EA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56106-A699-37CE-750B-D306EC8C0770}"/>
              </a:ext>
            </a:extLst>
          </p:cNvPr>
          <p:cNvSpPr txBox="1"/>
          <p:nvPr/>
        </p:nvSpPr>
        <p:spPr>
          <a:xfrm>
            <a:off x="3317833" y="2603308"/>
            <a:ext cx="5556329" cy="2010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4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기초 문법과 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LED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 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스위치 제어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6F58637-B1E8-9EBB-E55E-16C15C0AE502}"/>
              </a:ext>
            </a:extLst>
          </p:cNvPr>
          <p:cNvSpPr txBox="1"/>
          <p:nvPr/>
        </p:nvSpPr>
        <p:spPr>
          <a:xfrm>
            <a:off x="1797301" y="1017944"/>
            <a:ext cx="8597396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교육 봉사 동아리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xOO</a:t>
            </a: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고등학교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2</a:t>
            </a:r>
            <a:r>
              <a:rPr kumimoji="1" lang="ko-KR" altLang="en-US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주차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A5F5D0A-EEA8-7640-8346-70FD0B5B8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9852" y="429248"/>
            <a:ext cx="1747260" cy="29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78766-F754-1AA3-EF4B-8272A686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8766" y="401055"/>
            <a:ext cx="353830" cy="35383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B607CC2D-DD7F-FE4D-50A1-9065DD557936}"/>
              </a:ext>
            </a:extLst>
          </p:cNvPr>
          <p:cNvSpPr txBox="1"/>
          <p:nvPr/>
        </p:nvSpPr>
        <p:spPr>
          <a:xfrm>
            <a:off x="3102767" y="5995280"/>
            <a:ext cx="598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발표자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|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,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endParaRPr kumimoji="1" lang="ko-KR" altLang="en-US" sz="24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748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F201F69-5447-CBF6-346B-43C209959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93585"/>
              </p:ext>
            </p:extLst>
          </p:nvPr>
        </p:nvGraphicFramePr>
        <p:xfrm>
          <a:off x="961052" y="3415293"/>
          <a:ext cx="2184995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870">
                  <a:extLst>
                    <a:ext uri="{9D8B030D-6E8A-4147-A177-3AD203B41FA5}">
                      <a16:colId xmlns:a16="http://schemas.microsoft.com/office/drawing/2014/main" val="1960594593"/>
                    </a:ext>
                  </a:extLst>
                </a:gridCol>
                <a:gridCol w="1373125">
                  <a:extLst>
                    <a:ext uri="{9D8B030D-6E8A-4147-A177-3AD203B41FA5}">
                      <a16:colId xmlns:a16="http://schemas.microsoft.com/office/drawing/2014/main" val="3605320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 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문자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글자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float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0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논리형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bool(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참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거짓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031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1 : </a:t>
            </a:r>
            <a:r>
              <a:rPr lang="ko-KR" altLang="en-US" sz="2400" dirty="0"/>
              <a:t>변수 선언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7" y="1859279"/>
            <a:ext cx="8763967" cy="4342611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3251942" y="2321544"/>
            <a:ext cx="614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변수를 사용하려면 먼저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변수를 </a:t>
            </a:r>
            <a:r>
              <a:rPr lang="ko-KR" altLang="en-US" sz="160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선언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 </a:t>
            </a:r>
            <a:r>
              <a:rPr lang="ko-KR" altLang="en-US" sz="160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값을 할당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해주어야 합니다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endParaRPr lang="en-US" altLang="ko-KR" sz="1600" dirty="0">
              <a:solidFill>
                <a:srgbClr val="0CA0A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600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        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600" b="1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600" b="1" dirty="0">
                <a:solidFill>
                  <a:srgbClr val="7BCDC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 및 초기화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추천방법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  <a:p>
            <a:r>
              <a:rPr lang="ko-KR" altLang="en-US" sz="16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600" b="1" dirty="0">
                <a:solidFill>
                  <a:srgbClr val="7BCDC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            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 및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대입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변경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9610649" y="2640494"/>
            <a:ext cx="2366746" cy="351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선언이란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변수를 사용할 것인지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이름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짓고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 매칭하는 것입니다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초기화란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처음으로 가질 값을 할당해주는 것입니다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초기화를 해주어야 변수를 사용할 수 있습니다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DF1C9B-D1F9-09A6-ECBF-5FBF6D70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455" y="3795887"/>
            <a:ext cx="5529205" cy="2084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DD124-AB46-7888-595B-3F08A388D217}"/>
              </a:ext>
            </a:extLst>
          </p:cNvPr>
          <p:cNvSpPr txBox="1"/>
          <p:nvPr/>
        </p:nvSpPr>
        <p:spPr>
          <a:xfrm>
            <a:off x="665170" y="1468437"/>
            <a:ext cx="8083454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C++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코드 구문이 끝날 때마다 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 (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세미콜론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붙여 코드 한 구문이 끝났음을 명시해 주어야 합니다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E23DE-3F7F-5222-A299-9A5A1EB4B600}"/>
              </a:ext>
            </a:extLst>
          </p:cNvPr>
          <p:cNvSpPr txBox="1"/>
          <p:nvPr/>
        </p:nvSpPr>
        <p:spPr>
          <a:xfrm>
            <a:off x="1606208" y="3054110"/>
            <a:ext cx="83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5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2 : </a:t>
            </a:r>
            <a:r>
              <a:rPr lang="ko-KR" altLang="en-US" sz="2400" dirty="0"/>
              <a:t>조건문 </a:t>
            </a:r>
            <a:r>
              <a:rPr lang="en-US" altLang="ko-KR" sz="2400" dirty="0"/>
              <a:t>&lt; if</a:t>
            </a:r>
            <a:r>
              <a:rPr lang="ko-KR" altLang="en-US" sz="2400" dirty="0"/>
              <a:t> 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6727" y="2292043"/>
            <a:ext cx="38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if( </a:t>
            </a:r>
            <a:r>
              <a:rPr lang="ko-KR" altLang="en-US" sz="1800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), else if( </a:t>
            </a:r>
            <a:r>
              <a:rPr lang="ko-KR" altLang="en-US" sz="1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en-US" altLang="ko-KR" sz="1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), else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26513" y="2556429"/>
            <a:ext cx="4241515" cy="317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문은 괄호 안의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조건이 참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(true)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될 때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코드를 실행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조건문 함수입니다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조건이 참이 아닌 경우 다음 조건문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                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넘어가며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if( 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수는 제한이 없습니다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앞의 모든 조건을 만족하지 않을 때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거짓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false)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문이 실행됩니다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문이 없는 경우 다음 코드로 넘어갑니다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0685C9-4DFE-F2EA-9FA8-C712DDD7DA1A}"/>
              </a:ext>
            </a:extLst>
          </p:cNvPr>
          <p:cNvSpPr txBox="1"/>
          <p:nvPr/>
        </p:nvSpPr>
        <p:spPr>
          <a:xfrm>
            <a:off x="6332166" y="5775190"/>
            <a:ext cx="5115793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if( )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단독으로 사용하는 것은 가능하지만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else if( ), else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단독으로 사용하는 것은 불가하다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D4938-FA20-DFAD-9978-253C0EB1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89" y="2150400"/>
            <a:ext cx="3430084" cy="35255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A2E87-3AD8-7D6B-571E-834FB95D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97" b="4954"/>
          <a:stretch/>
        </p:blipFill>
        <p:spPr>
          <a:xfrm>
            <a:off x="6764996" y="2648273"/>
            <a:ext cx="501436" cy="24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FB849-0BF3-FDC8-026C-D16227CFF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1" r="1459"/>
          <a:stretch/>
        </p:blipFill>
        <p:spPr>
          <a:xfrm>
            <a:off x="9687551" y="3325368"/>
            <a:ext cx="991190" cy="259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74CC3-BF2A-74B4-777B-CA3CFF99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44" y="3673107"/>
            <a:ext cx="555896" cy="24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993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>
            <a:extLst>
              <a:ext uri="{FF2B5EF4-FFF2-40B4-BE49-F238E27FC236}">
                <a16:creationId xmlns:a16="http://schemas.microsoft.com/office/drawing/2014/main" id="{8323A841-8939-FF11-5158-DB67BC4A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84" y="3154330"/>
            <a:ext cx="4625006" cy="1321430"/>
          </a:xfrm>
          <a:prstGeom prst="rect">
            <a:avLst/>
          </a:prstGeom>
        </p:spPr>
      </p:pic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5647E12-E728-FA1E-5E10-92AB4FDD7ADC}"/>
              </a:ext>
            </a:extLst>
          </p:cNvPr>
          <p:cNvCxnSpPr>
            <a:cxnSpLocks/>
          </p:cNvCxnSpPr>
          <p:nvPr/>
        </p:nvCxnSpPr>
        <p:spPr>
          <a:xfrm>
            <a:off x="1458583" y="2851158"/>
            <a:ext cx="979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6114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3 :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</a:t>
            </a:r>
            <a:r>
              <a:rPr lang="en-US" altLang="ko-KR" sz="2400" dirty="0"/>
              <a:t>&lt; while( )</a:t>
            </a:r>
            <a:r>
              <a:rPr lang="ko-KR" altLang="en-US" sz="2400" dirty="0"/>
              <a:t>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5166" y="352178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while(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169497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반복문이란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반복적으로 동작해야 하는 명령어들을 모아 반복 조건을 설정하여 동작시키는 코드 구조입니다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45E81D-202E-A0E1-B42A-178DECA9FB12}"/>
              </a:ext>
            </a:extLst>
          </p:cNvPr>
          <p:cNvSpPr txBox="1"/>
          <p:nvPr/>
        </p:nvSpPr>
        <p:spPr>
          <a:xfrm>
            <a:off x="6655166" y="3826168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괄호 속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조건을 만족하는 동안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코드가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 실행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break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통해 중지할 수도 있습니다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EB1EAA52-FBDC-76F3-81F7-25E3AD386BB5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2054F-BAFB-6313-CADB-5506C96FE5F5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while( 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 예시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D35FE3-C4F2-128D-C38D-7D4E50038FDB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숫자를 화면에 출력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while( </a:t>
            </a:r>
            <a:r>
              <a:rPr lang="ko-KR" altLang="en-US" dirty="0"/>
              <a:t>스위치가 </a:t>
            </a:r>
            <a:r>
              <a:rPr lang="ko-KR" altLang="en-US" dirty="0" err="1"/>
              <a:t>눌려있는가</a:t>
            </a:r>
            <a:r>
              <a:rPr lang="en-US" altLang="ko-KR" dirty="0"/>
              <a:t>? )</a:t>
            </a:r>
          </a:p>
          <a:p>
            <a:r>
              <a:rPr lang="en-US" altLang="ko-KR" dirty="0"/>
              <a:t>{ led</a:t>
            </a:r>
            <a:r>
              <a:rPr lang="ko-KR" altLang="en-US" dirty="0"/>
              <a:t>를 켜라</a:t>
            </a:r>
            <a:r>
              <a:rPr lang="en-US" altLang="ko-KR" dirty="0"/>
              <a:t>! }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081102-B614-D449-B51D-B1B00ECBF5ED}"/>
              </a:ext>
            </a:extLst>
          </p:cNvPr>
          <p:cNvCxnSpPr/>
          <p:nvPr/>
        </p:nvCxnSpPr>
        <p:spPr>
          <a:xfrm>
            <a:off x="2247725" y="2192357"/>
            <a:ext cx="0" cy="9809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C7188-B191-152C-2898-D29D8E2572E7}"/>
              </a:ext>
            </a:extLst>
          </p:cNvPr>
          <p:cNvCxnSpPr>
            <a:cxnSpLocks/>
          </p:cNvCxnSpPr>
          <p:nvPr/>
        </p:nvCxnSpPr>
        <p:spPr>
          <a:xfrm>
            <a:off x="2248813" y="3511096"/>
            <a:ext cx="0" cy="8406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2A244EE-2BFD-29F7-4D27-BAC5B48355BC}"/>
              </a:ext>
            </a:extLst>
          </p:cNvPr>
          <p:cNvCxnSpPr>
            <a:cxnSpLocks/>
          </p:cNvCxnSpPr>
          <p:nvPr/>
        </p:nvCxnSpPr>
        <p:spPr>
          <a:xfrm>
            <a:off x="2984960" y="2973078"/>
            <a:ext cx="0" cy="2310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1CF91F2-5628-49F7-C79A-2493E798C420}"/>
              </a:ext>
            </a:extLst>
          </p:cNvPr>
          <p:cNvCxnSpPr>
            <a:cxnSpLocks/>
          </p:cNvCxnSpPr>
          <p:nvPr/>
        </p:nvCxnSpPr>
        <p:spPr>
          <a:xfrm>
            <a:off x="2971800" y="2980698"/>
            <a:ext cx="256026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2734C22-6A98-A91B-82A4-6EA520E39B49}"/>
              </a:ext>
            </a:extLst>
          </p:cNvPr>
          <p:cNvCxnSpPr>
            <a:cxnSpLocks/>
          </p:cNvCxnSpPr>
          <p:nvPr/>
        </p:nvCxnSpPr>
        <p:spPr>
          <a:xfrm>
            <a:off x="5516820" y="2973078"/>
            <a:ext cx="0" cy="143890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23D0141-AF02-44F0-383A-431F329AB09F}"/>
              </a:ext>
            </a:extLst>
          </p:cNvPr>
          <p:cNvCxnSpPr>
            <a:cxnSpLocks/>
          </p:cNvCxnSpPr>
          <p:nvPr/>
        </p:nvCxnSpPr>
        <p:spPr>
          <a:xfrm>
            <a:off x="2275904" y="4411980"/>
            <a:ext cx="325959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E4585FB-67FC-244C-3B22-11F528044497}"/>
              </a:ext>
            </a:extLst>
          </p:cNvPr>
          <p:cNvCxnSpPr>
            <a:cxnSpLocks/>
          </p:cNvCxnSpPr>
          <p:nvPr/>
        </p:nvCxnSpPr>
        <p:spPr>
          <a:xfrm>
            <a:off x="2423100" y="2842260"/>
            <a:ext cx="0" cy="331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3C9DF4D-EFCB-C021-7365-62E9C55D4F18}"/>
              </a:ext>
            </a:extLst>
          </p:cNvPr>
          <p:cNvCxnSpPr>
            <a:cxnSpLocks/>
          </p:cNvCxnSpPr>
          <p:nvPr/>
        </p:nvCxnSpPr>
        <p:spPr>
          <a:xfrm>
            <a:off x="1458583" y="2841814"/>
            <a:ext cx="0" cy="2034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09CA4F0-55F7-D0B5-5D55-6692909EF3D2}"/>
              </a:ext>
            </a:extLst>
          </p:cNvPr>
          <p:cNvCxnSpPr>
            <a:cxnSpLocks/>
          </p:cNvCxnSpPr>
          <p:nvPr/>
        </p:nvCxnSpPr>
        <p:spPr>
          <a:xfrm>
            <a:off x="1443343" y="4876800"/>
            <a:ext cx="804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5" name="순서도: 처리 114">
            <a:extLst>
              <a:ext uri="{FF2B5EF4-FFF2-40B4-BE49-F238E27FC236}">
                <a16:creationId xmlns:a16="http://schemas.microsoft.com/office/drawing/2014/main" id="{12B23C2D-7CFC-6966-F3F6-157BB9FB7BBF}"/>
              </a:ext>
            </a:extLst>
          </p:cNvPr>
          <p:cNvSpPr/>
          <p:nvPr/>
        </p:nvSpPr>
        <p:spPr>
          <a:xfrm>
            <a:off x="2173339" y="3134241"/>
            <a:ext cx="1193033" cy="282597"/>
          </a:xfrm>
          <a:prstGeom prst="flowChartProcess">
            <a:avLst/>
          </a:prstGeom>
          <a:noFill/>
          <a:ln w="28575">
            <a:solidFill>
              <a:srgbClr val="FFC30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7228FB3-D7A9-C75E-D4F7-E2A928F0824B}"/>
              </a:ext>
            </a:extLst>
          </p:cNvPr>
          <p:cNvCxnSpPr>
            <a:cxnSpLocks/>
          </p:cNvCxnSpPr>
          <p:nvPr/>
        </p:nvCxnSpPr>
        <p:spPr>
          <a:xfrm>
            <a:off x="2247550" y="4861560"/>
            <a:ext cx="0" cy="6666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2118D8D-6416-693B-1AEC-525A4B3B7AF9}"/>
              </a:ext>
            </a:extLst>
          </p:cNvPr>
          <p:cNvSpPr txBox="1"/>
          <p:nvPr/>
        </p:nvSpPr>
        <p:spPr>
          <a:xfrm>
            <a:off x="2224690" y="2145714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57DA87-72C6-9E4E-CDD5-9A84AFA094A5}"/>
              </a:ext>
            </a:extLst>
          </p:cNvPr>
          <p:cNvSpPr txBox="1"/>
          <p:nvPr/>
        </p:nvSpPr>
        <p:spPr>
          <a:xfrm>
            <a:off x="2210827" y="5022519"/>
            <a:ext cx="962739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651F02-C047-72D6-CD27-95F041C9E2F5}"/>
              </a:ext>
            </a:extLst>
          </p:cNvPr>
          <p:cNvSpPr txBox="1"/>
          <p:nvPr/>
        </p:nvSpPr>
        <p:spPr>
          <a:xfrm>
            <a:off x="1333027" y="2546754"/>
            <a:ext cx="96274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129921-0BEB-5539-BDF9-B50925C2B59C}"/>
              </a:ext>
            </a:extLst>
          </p:cNvPr>
          <p:cNvSpPr txBox="1"/>
          <p:nvPr/>
        </p:nvSpPr>
        <p:spPr>
          <a:xfrm>
            <a:off x="2275904" y="3480617"/>
            <a:ext cx="96274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</a:t>
            </a:r>
            <a:endParaRPr lang="ko-KR" altLang="en-US" sz="1200" b="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79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5324AF-A797-A3F4-2715-87F2951704F8}"/>
              </a:ext>
            </a:extLst>
          </p:cNvPr>
          <p:cNvCxnSpPr>
            <a:cxnSpLocks/>
          </p:cNvCxnSpPr>
          <p:nvPr/>
        </p:nvCxnSpPr>
        <p:spPr>
          <a:xfrm>
            <a:off x="2247725" y="2192357"/>
            <a:ext cx="0" cy="11588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50B6FF-C841-8B4C-D56C-CF490CDD1FCC}"/>
              </a:ext>
            </a:extLst>
          </p:cNvPr>
          <p:cNvCxnSpPr>
            <a:cxnSpLocks/>
          </p:cNvCxnSpPr>
          <p:nvPr/>
        </p:nvCxnSpPr>
        <p:spPr>
          <a:xfrm>
            <a:off x="2240105" y="4861560"/>
            <a:ext cx="0" cy="742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573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3 :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</a:t>
            </a:r>
            <a:r>
              <a:rPr lang="en-US" altLang="ko-KR" sz="2400" dirty="0"/>
              <a:t>&lt; for( )</a:t>
            </a:r>
            <a:r>
              <a:rPr lang="ko-KR" altLang="en-US" sz="2400" dirty="0"/>
              <a:t>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169497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반복문이란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반복적으로 동작해야 하는 명령어들을 모아 반복 조건을 설정하여 동작시키는 코드 구조입니다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969A9-EE8A-680F-2D8F-76710C44A16E}"/>
              </a:ext>
            </a:extLst>
          </p:cNvPr>
          <p:cNvSpPr txBox="1"/>
          <p:nvPr/>
        </p:nvSpPr>
        <p:spPr>
          <a:xfrm>
            <a:off x="6655166" y="3564132"/>
            <a:ext cx="333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for( </a:t>
            </a:r>
            <a:r>
              <a:rPr lang="ko-KR" altLang="en-US" b="1" dirty="0" err="1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초기식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</a:t>
            </a:r>
            <a:r>
              <a:rPr lang="ko-KR" altLang="en-US" b="1" dirty="0" err="1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증감식</a:t>
            </a:r>
            <a:r>
              <a:rPr lang="ko-KR" altLang="en-US" b="1" dirty="0">
                <a:solidFill>
                  <a:srgbClr val="4040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EB1EAA52-FBDC-76F3-81F7-25E3AD386BB5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2054F-BAFB-6313-CADB-5506C96FE5F5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for( 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 예시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D35FE3-C4F2-128D-C38D-7D4E50038FDB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숫자를 화면에 출력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 = 1; I &lt; 11; </a:t>
            </a:r>
            <a:r>
              <a:rPr lang="en-US" altLang="ko-KR" dirty="0" err="1"/>
              <a:t>i</a:t>
            </a:r>
            <a:r>
              <a:rPr lang="en-US" altLang="ko-KR" dirty="0"/>
              <a:t> ++)</a:t>
            </a:r>
          </a:p>
          <a:p>
            <a:r>
              <a:rPr lang="en-US" altLang="ko-KR" dirty="0"/>
              <a:t>{ </a:t>
            </a:r>
            <a:r>
              <a:rPr lang="en-US" altLang="ko-KR" dirty="0" err="1"/>
              <a:t>println</a:t>
            </a:r>
            <a:r>
              <a:rPr lang="en-US" altLang="ko-KR" dirty="0"/>
              <a:t>( </a:t>
            </a:r>
            <a:r>
              <a:rPr lang="en-US" altLang="ko-KR" dirty="0" err="1"/>
              <a:t>i</a:t>
            </a:r>
            <a:r>
              <a:rPr lang="en-US" altLang="ko-KR" dirty="0"/>
              <a:t> ); }    </a:t>
            </a:r>
            <a:r>
              <a:rPr lang="en-US" altLang="ko-KR" dirty="0">
                <a:solidFill>
                  <a:schemeClr val="accent1"/>
                </a:solidFill>
              </a:rPr>
              <a:t>// </a:t>
            </a:r>
            <a:r>
              <a:rPr lang="en-US" altLang="ko-KR" dirty="0" err="1">
                <a:solidFill>
                  <a:schemeClr val="accent1"/>
                </a:solidFill>
              </a:rPr>
              <a:t>println</a:t>
            </a:r>
            <a:r>
              <a:rPr lang="ko-KR" altLang="en-US" dirty="0">
                <a:solidFill>
                  <a:schemeClr val="accent1"/>
                </a:solidFill>
              </a:rPr>
              <a:t>은 출력함수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B5155-6A86-A32A-F84D-45A87861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5" y="3351227"/>
            <a:ext cx="5009898" cy="1186986"/>
          </a:xfrm>
          <a:prstGeom prst="rect">
            <a:avLst/>
          </a:prstGeom>
        </p:spPr>
      </p:pic>
      <p:sp>
        <p:nvSpPr>
          <p:cNvPr id="130" name="순서도: 처리 129">
            <a:extLst>
              <a:ext uri="{FF2B5EF4-FFF2-40B4-BE49-F238E27FC236}">
                <a16:creationId xmlns:a16="http://schemas.microsoft.com/office/drawing/2014/main" id="{F5B93452-0E74-4AB3-4084-396FBE90517E}"/>
              </a:ext>
            </a:extLst>
          </p:cNvPr>
          <p:cNvSpPr/>
          <p:nvPr/>
        </p:nvSpPr>
        <p:spPr>
          <a:xfrm>
            <a:off x="3039387" y="3317889"/>
            <a:ext cx="1141028" cy="257996"/>
          </a:xfrm>
          <a:prstGeom prst="flowChartProcess">
            <a:avLst/>
          </a:prstGeom>
          <a:noFill/>
          <a:ln w="28575">
            <a:solidFill>
              <a:srgbClr val="FFC30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E5B72-23C7-D46D-B12A-3AA4BC82B8CE}"/>
              </a:ext>
            </a:extLst>
          </p:cNvPr>
          <p:cNvSpPr txBox="1"/>
          <p:nvPr/>
        </p:nvSpPr>
        <p:spPr>
          <a:xfrm>
            <a:off x="2217069" y="2345049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DF553-66EF-3D06-6539-510743F8A5C2}"/>
              </a:ext>
            </a:extLst>
          </p:cNvPr>
          <p:cNvSpPr txBox="1"/>
          <p:nvPr/>
        </p:nvSpPr>
        <p:spPr>
          <a:xfrm>
            <a:off x="2217070" y="5033694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4929C13-87F6-4D70-8C18-ED100C63EAE6}"/>
              </a:ext>
            </a:extLst>
          </p:cNvPr>
          <p:cNvCxnSpPr>
            <a:cxnSpLocks/>
          </p:cNvCxnSpPr>
          <p:nvPr/>
        </p:nvCxnSpPr>
        <p:spPr>
          <a:xfrm>
            <a:off x="1196634" y="3083263"/>
            <a:ext cx="2427665" cy="14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0AF692-04EE-1329-C380-25BF81790176}"/>
              </a:ext>
            </a:extLst>
          </p:cNvPr>
          <p:cNvCxnSpPr>
            <a:cxnSpLocks/>
          </p:cNvCxnSpPr>
          <p:nvPr/>
        </p:nvCxnSpPr>
        <p:spPr>
          <a:xfrm>
            <a:off x="3604200" y="3083263"/>
            <a:ext cx="0" cy="267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F99E733-A34F-8DB8-D109-041A102E69E6}"/>
              </a:ext>
            </a:extLst>
          </p:cNvPr>
          <p:cNvCxnSpPr>
            <a:cxnSpLocks/>
          </p:cNvCxnSpPr>
          <p:nvPr/>
        </p:nvCxnSpPr>
        <p:spPr>
          <a:xfrm flipH="1">
            <a:off x="1185245" y="3098605"/>
            <a:ext cx="22779" cy="1778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968AF38-4E46-284C-917A-9CFB68ECAFF9}"/>
              </a:ext>
            </a:extLst>
          </p:cNvPr>
          <p:cNvCxnSpPr>
            <a:cxnSpLocks/>
          </p:cNvCxnSpPr>
          <p:nvPr/>
        </p:nvCxnSpPr>
        <p:spPr>
          <a:xfrm>
            <a:off x="1200485" y="4861560"/>
            <a:ext cx="1047240" cy="15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45045B-30CD-924B-7839-96C3B729FA8D}"/>
              </a:ext>
            </a:extLst>
          </p:cNvPr>
          <p:cNvSpPr txBox="1"/>
          <p:nvPr/>
        </p:nvSpPr>
        <p:spPr>
          <a:xfrm>
            <a:off x="700566" y="2760114"/>
            <a:ext cx="1719895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for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 종료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B127120-4CE3-0941-9F47-D1B03FE78792}"/>
              </a:ext>
            </a:extLst>
          </p:cNvPr>
          <p:cNvCxnSpPr>
            <a:cxnSpLocks/>
          </p:cNvCxnSpPr>
          <p:nvPr/>
        </p:nvCxnSpPr>
        <p:spPr>
          <a:xfrm>
            <a:off x="3588063" y="4434840"/>
            <a:ext cx="146393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687750-1A2F-F67F-0D39-7028C02F0BFD}"/>
              </a:ext>
            </a:extLst>
          </p:cNvPr>
          <p:cNvCxnSpPr>
            <a:cxnSpLocks/>
          </p:cNvCxnSpPr>
          <p:nvPr/>
        </p:nvCxnSpPr>
        <p:spPr>
          <a:xfrm>
            <a:off x="3486239" y="3591069"/>
            <a:ext cx="3416" cy="7929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72CB54B-3CE6-9E01-C74B-4E8C30E5EF2A}"/>
              </a:ext>
            </a:extLst>
          </p:cNvPr>
          <p:cNvCxnSpPr>
            <a:cxnSpLocks/>
          </p:cNvCxnSpPr>
          <p:nvPr/>
        </p:nvCxnSpPr>
        <p:spPr>
          <a:xfrm>
            <a:off x="3421320" y="3244938"/>
            <a:ext cx="0" cy="1840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B0B622-C8EF-6905-088B-69E801938C27}"/>
              </a:ext>
            </a:extLst>
          </p:cNvPr>
          <p:cNvCxnSpPr>
            <a:cxnSpLocks/>
          </p:cNvCxnSpPr>
          <p:nvPr/>
        </p:nvCxnSpPr>
        <p:spPr>
          <a:xfrm>
            <a:off x="2531391" y="3262040"/>
            <a:ext cx="889929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84194B0-613B-4DE4-A879-42EC7E78F0D6}"/>
              </a:ext>
            </a:extLst>
          </p:cNvPr>
          <p:cNvCxnSpPr>
            <a:cxnSpLocks/>
          </p:cNvCxnSpPr>
          <p:nvPr/>
        </p:nvCxnSpPr>
        <p:spPr>
          <a:xfrm>
            <a:off x="2546571" y="3244938"/>
            <a:ext cx="0" cy="106288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F4F6604-1D46-F931-D5F7-C3957B0B7F93}"/>
              </a:ext>
            </a:extLst>
          </p:cNvPr>
          <p:cNvGrpSpPr/>
          <p:nvPr/>
        </p:nvGrpSpPr>
        <p:grpSpPr>
          <a:xfrm flipH="1">
            <a:off x="4149949" y="3244938"/>
            <a:ext cx="889929" cy="184062"/>
            <a:chOff x="2683791" y="3397338"/>
            <a:chExt cx="889929" cy="184062"/>
          </a:xfrm>
        </p:grpSpPr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B35658D-61A7-0603-A71C-F4598406E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3720" y="3397338"/>
              <a:ext cx="0" cy="184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81F8D04C-65A4-5100-4B16-55DBBF9FC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791" y="3414440"/>
              <a:ext cx="889929" cy="0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5EC2564-0482-6FC5-4B9C-6B99D3123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8971" y="3397338"/>
              <a:ext cx="0" cy="106288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2AF2FCC-DC5E-B0C5-AEA4-614A316B3CD1}"/>
              </a:ext>
            </a:extLst>
          </p:cNvPr>
          <p:cNvSpPr txBox="1"/>
          <p:nvPr/>
        </p:nvSpPr>
        <p:spPr>
          <a:xfrm>
            <a:off x="3489655" y="3591069"/>
            <a:ext cx="993723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</a:t>
            </a:r>
            <a:endParaRPr lang="ko-KR" altLang="en-US" sz="1200" b="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65F019-035E-D3E7-DC14-11052BA2348D}"/>
              </a:ext>
            </a:extLst>
          </p:cNvPr>
          <p:cNvCxnSpPr>
            <a:cxnSpLocks/>
          </p:cNvCxnSpPr>
          <p:nvPr/>
        </p:nvCxnSpPr>
        <p:spPr>
          <a:xfrm flipV="1">
            <a:off x="5034657" y="3619934"/>
            <a:ext cx="7795" cy="8149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D9395EC-A237-6FAB-C021-A7BB6607EA9B}"/>
              </a:ext>
            </a:extLst>
          </p:cNvPr>
          <p:cNvGrpSpPr/>
          <p:nvPr/>
        </p:nvGrpSpPr>
        <p:grpSpPr>
          <a:xfrm>
            <a:off x="6655166" y="3944720"/>
            <a:ext cx="4241515" cy="1438792"/>
            <a:chOff x="6655166" y="3944720"/>
            <a:chExt cx="4241515" cy="1438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253276-04C9-9DD9-B42C-141E58E5C9B0}"/>
                </a:ext>
              </a:extLst>
            </p:cNvPr>
            <p:cNvSpPr txBox="1"/>
            <p:nvPr/>
          </p:nvSpPr>
          <p:spPr>
            <a:xfrm>
              <a:off x="6655166" y="3944720"/>
              <a:ext cx="4241515" cy="1438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b="1"/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while( )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문과 같이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조건이 만족하는 동안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 }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안의 코드가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반복 실행되며</a:t>
              </a:r>
              <a:r>
                <a:rPr lang="en-US" altLang="ko-KR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이에 더해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초기설정식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과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500" b="0" dirty="0" err="1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증감식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정보도 포함됩니다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(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정보의 구분은  </a:t>
              </a:r>
              <a:r>
                <a:rPr lang="en-US" altLang="ko-KR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; 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세미콜론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))</a:t>
              </a:r>
              <a:endPara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D829EADB-5D48-2DB4-2B84-9CF041F27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72" t="15823" r="8303" b="-1"/>
            <a:stretch/>
          </p:blipFill>
          <p:spPr>
            <a:xfrm>
              <a:off x="6714589" y="4053905"/>
              <a:ext cx="701250" cy="2513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405589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코드 구조 살펴보기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315FE65-8CED-3075-772C-13668517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9" y="2225725"/>
            <a:ext cx="3658990" cy="3386834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75DB04-C59E-D272-94A4-82827E9105A8}"/>
              </a:ext>
            </a:extLst>
          </p:cNvPr>
          <p:cNvCxnSpPr>
            <a:cxnSpLocks/>
          </p:cNvCxnSpPr>
          <p:nvPr/>
        </p:nvCxnSpPr>
        <p:spPr>
          <a:xfrm>
            <a:off x="3820160" y="2357120"/>
            <a:ext cx="27228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21A8E6-C18F-1C1E-6B7F-A917DAF367D7}"/>
              </a:ext>
            </a:extLst>
          </p:cNvPr>
          <p:cNvCxnSpPr>
            <a:cxnSpLocks/>
          </p:cNvCxnSpPr>
          <p:nvPr/>
        </p:nvCxnSpPr>
        <p:spPr>
          <a:xfrm>
            <a:off x="3718560" y="3775828"/>
            <a:ext cx="28244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6727" y="219306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setup(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FA4D8AF-53C3-1AC3-51F9-018BE0C7AE81}"/>
              </a:ext>
            </a:extLst>
          </p:cNvPr>
          <p:cNvSpPr txBox="1"/>
          <p:nvPr/>
        </p:nvSpPr>
        <p:spPr>
          <a:xfrm>
            <a:off x="6681792" y="3548141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loop(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615683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아두이노를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사용하기 위해 초기설정을 하는 함수입니다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코드를 처음 한 번만 실행합니다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24B283-9980-ADBD-9277-1E6107FF5BC0}"/>
              </a:ext>
            </a:extLst>
          </p:cNvPr>
          <p:cNvSpPr txBox="1"/>
          <p:nvPr/>
        </p:nvSpPr>
        <p:spPr>
          <a:xfrm>
            <a:off x="6491861" y="4786931"/>
            <a:ext cx="4874313" cy="89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앞의 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“void” 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이 함수가 아무것도 반환하지 않도록 한다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구문이 끝날 때마다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 (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세미콜론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붙여 코드 한 구문이 끝났음을 명시해 주어야 한다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85218D-7865-C869-7099-03E556A6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9" y="4882235"/>
            <a:ext cx="483888" cy="21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46A780FE-B901-ED88-3571-80A49605E5F2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CF3CE5-23D9-F645-D38A-FE858D62CAD1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 구조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33681C-E60B-0EC5-B5B2-94D740EFEAFE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반환형   </a:t>
            </a:r>
            <a:r>
              <a:rPr lang="ko-KR" altLang="en-US" dirty="0" err="1"/>
              <a:t>함수명</a:t>
            </a:r>
            <a:r>
              <a:rPr lang="en-US" altLang="ko-KR" dirty="0"/>
              <a:t>( </a:t>
            </a:r>
            <a:r>
              <a:rPr lang="ko-KR" altLang="en-US" dirty="0"/>
              <a:t>매개변수</a:t>
            </a:r>
            <a:r>
              <a:rPr lang="en-US" altLang="ko-KR" dirty="0"/>
              <a:t>1, … ) {</a:t>
            </a:r>
          </a:p>
          <a:p>
            <a:r>
              <a:rPr lang="en-US" altLang="ko-KR" dirty="0"/>
              <a:t>    // 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66C8F1-3CE6-88E9-194B-CCE2CAE16167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0" cy="1191021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129F35-23F6-E3BF-C210-E062AA3EF0A1}"/>
              </a:ext>
            </a:extLst>
          </p:cNvPr>
          <p:cNvCxnSpPr>
            <a:cxnSpLocks/>
          </p:cNvCxnSpPr>
          <p:nvPr/>
        </p:nvCxnSpPr>
        <p:spPr>
          <a:xfrm>
            <a:off x="4785360" y="3775828"/>
            <a:ext cx="0" cy="1675522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49BF8D-3854-2C48-1CAF-C0DB94D2D5A4}"/>
              </a:ext>
            </a:extLst>
          </p:cNvPr>
          <p:cNvCxnSpPr>
            <a:cxnSpLocks/>
          </p:cNvCxnSpPr>
          <p:nvPr/>
        </p:nvCxnSpPr>
        <p:spPr>
          <a:xfrm flipH="1">
            <a:off x="4338320" y="5426460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A84E6F-1101-24EB-027D-8BD6014DC3B4}"/>
              </a:ext>
            </a:extLst>
          </p:cNvPr>
          <p:cNvCxnSpPr>
            <a:cxnSpLocks/>
          </p:cNvCxnSpPr>
          <p:nvPr/>
        </p:nvCxnSpPr>
        <p:spPr>
          <a:xfrm flipH="1">
            <a:off x="4338320" y="3535712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979C46-9A5A-8D74-5AE5-14D00BD2B45B}"/>
              </a:ext>
            </a:extLst>
          </p:cNvPr>
          <p:cNvGrpSpPr/>
          <p:nvPr/>
        </p:nvGrpSpPr>
        <p:grpSpPr>
          <a:xfrm>
            <a:off x="6681792" y="3917473"/>
            <a:ext cx="4241515" cy="789896"/>
            <a:chOff x="6681792" y="3917473"/>
            <a:chExt cx="4241515" cy="7898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31AC97-097D-F0B8-4235-437915518162}"/>
                </a:ext>
              </a:extLst>
            </p:cNvPr>
            <p:cNvSpPr txBox="1"/>
            <p:nvPr/>
          </p:nvSpPr>
          <p:spPr>
            <a:xfrm>
              <a:off x="6681792" y="3917473"/>
              <a:ext cx="4241515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b="1"/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setup( )</a:t>
              </a:r>
              <a:r>
                <a:rPr lang="ko-KR" altLang="en-US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실행된 이후 </a:t>
              </a:r>
              <a:r>
                <a:rPr lang="en-US" altLang="ko-KR" sz="16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 } </a:t>
              </a:r>
              <a:r>
                <a:rPr lang="ko-KR" altLang="en-US" sz="16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안의 코드를 </a:t>
              </a:r>
              <a:r>
                <a:rPr lang="ko-KR" altLang="en-US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반복적으로 실행하는 함수입니다</a:t>
              </a:r>
              <a:r>
                <a:rPr lang="en-US" altLang="ko-KR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16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D766FE-8621-F50E-F366-F9A310EE8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323" y="4021355"/>
              <a:ext cx="775110" cy="2654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94622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6F65A2D-AE90-6B16-3D65-6C09B9AAA3AF}"/>
              </a:ext>
            </a:extLst>
          </p:cNvPr>
          <p:cNvSpPr txBox="1"/>
          <p:nvPr/>
        </p:nvSpPr>
        <p:spPr>
          <a:xfrm>
            <a:off x="542550" y="656109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살펴보기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0BA476-8AD1-CA50-7368-A89F053D6C42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869BF3-9BC2-A2A3-BC5A-326AC52B59C6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8501E2-284E-E98E-560A-821F6B047A9D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5C398A6-1C9B-8948-6CB0-AA194B1F4A25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C93FDF9-37C4-E59A-6267-5E25BE811C8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C904250-ABF2-08C5-5666-37EBBADF12C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EA1C40-CC22-6D38-E37C-6DE0723D5A25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B2F108D-90E3-8DBF-BE37-4081484E9C90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E258CB1-FCE3-D28B-058C-E058BCE751E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C2FE9D-6E45-AA01-F0DB-42712B63753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05C15DCD-6714-9813-96EB-E67176E5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9" y="2225725"/>
            <a:ext cx="3658990" cy="3386834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A1EA5A0-8D50-8393-7CD2-3A69474D2A2C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1757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1A54C4D-6A91-7AA5-F1A4-34FFDF0BA29A}"/>
              </a:ext>
            </a:extLst>
          </p:cNvPr>
          <p:cNvCxnSpPr>
            <a:cxnSpLocks/>
          </p:cNvCxnSpPr>
          <p:nvPr/>
        </p:nvCxnSpPr>
        <p:spPr>
          <a:xfrm>
            <a:off x="3718560" y="3775828"/>
            <a:ext cx="28244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D9A9704-373C-B339-A1F4-4EEA347BBB50}"/>
              </a:ext>
            </a:extLst>
          </p:cNvPr>
          <p:cNvSpPr txBox="1"/>
          <p:nvPr/>
        </p:nvSpPr>
        <p:spPr>
          <a:xfrm>
            <a:off x="6656727" y="219306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pinMode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모드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6688705-D38B-FE98-CAEA-8642F6A15747}"/>
              </a:ext>
            </a:extLst>
          </p:cNvPr>
          <p:cNvSpPr txBox="1"/>
          <p:nvPr/>
        </p:nvSpPr>
        <p:spPr>
          <a:xfrm>
            <a:off x="6681792" y="370378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INPUT,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OUTPUT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A292AF-67C7-6229-4693-D7159677CBD4}"/>
              </a:ext>
            </a:extLst>
          </p:cNvPr>
          <p:cNvSpPr txBox="1"/>
          <p:nvPr/>
        </p:nvSpPr>
        <p:spPr>
          <a:xfrm>
            <a:off x="6655166" y="2615683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핀을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입력으로 사용할 것인지 출력으로 사용할 것인지</a:t>
            </a:r>
            <a:r>
              <a:rPr lang="ko-KR" altLang="en-US" sz="1500" b="0" dirty="0">
                <a:solidFill>
                  <a:srgbClr val="2E75B6"/>
                </a:solidFill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알려줍니다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FAA649-046B-3A75-13AA-C71B6C7BA6B7}"/>
              </a:ext>
            </a:extLst>
          </p:cNvPr>
          <p:cNvSpPr txBox="1"/>
          <p:nvPr/>
        </p:nvSpPr>
        <p:spPr>
          <a:xfrm>
            <a:off x="6681792" y="4845335"/>
            <a:ext cx="4874313" cy="89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pinMode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(13, OUTPUT)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13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핀을 출력 핀으로 설정한다는 의미이다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5C5A445-EBD7-177D-B9ED-5CA35038D231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0" cy="42193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AE8F0A4-04BB-9293-4923-F5868D04ABFF}"/>
              </a:ext>
            </a:extLst>
          </p:cNvPr>
          <p:cNvCxnSpPr>
            <a:cxnSpLocks/>
          </p:cNvCxnSpPr>
          <p:nvPr/>
        </p:nvCxnSpPr>
        <p:spPr>
          <a:xfrm>
            <a:off x="3704838" y="2987435"/>
            <a:ext cx="11929" cy="796172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AC5BFD7-70DD-A241-7CD9-FECBC5C764F8}"/>
              </a:ext>
            </a:extLst>
          </p:cNvPr>
          <p:cNvCxnSpPr>
            <a:cxnSpLocks/>
          </p:cNvCxnSpPr>
          <p:nvPr/>
        </p:nvCxnSpPr>
        <p:spPr>
          <a:xfrm flipH="1">
            <a:off x="4338320" y="2791642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B2D82D-9E66-4297-65BA-C79EB19A41B5}"/>
              </a:ext>
            </a:extLst>
          </p:cNvPr>
          <p:cNvSpPr txBox="1"/>
          <p:nvPr/>
        </p:nvSpPr>
        <p:spPr>
          <a:xfrm>
            <a:off x="6681792" y="4073116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입력모드</a:t>
            </a: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OUTPUT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출력모드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lang="en-US" altLang="ko-KR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의미합니다</a:t>
            </a: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2509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6D3090-9D66-8578-A6B7-29623992D716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DB203A6-5B89-FD1A-72AA-3B30ACA9C973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39BA64-CA89-C644-7D7F-40B4FE72F371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D62484D-B686-A1D1-04B6-F3B43BA3692E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0DBD8F2-209A-19E5-6F2B-A71331CC6639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40091-05C4-E8D6-77D6-81A21862ED74}"/>
              </a:ext>
            </a:extLst>
          </p:cNvPr>
          <p:cNvSpPr txBox="1"/>
          <p:nvPr/>
        </p:nvSpPr>
        <p:spPr>
          <a:xfrm>
            <a:off x="542550" y="656109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 살펴보기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00170-15E3-36CA-B94A-EA2CF4CBB01D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E68AE4-8E9F-0B36-2938-8D81DC46A44B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BC7C7C0-248B-26A6-C050-217D1E0804A9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7ED473-816E-25F5-CE27-7ED3119D9EC1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634763D-1190-5E1A-CD5A-B8360D8B7A0E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C90BAE3-BAC9-6C11-A0BF-990AF7CA93F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E35839-844F-2EE9-603F-1AF989CB175E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D6B473-1CBB-C5D1-EB77-5462ED38D9D1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927F070-8E3F-A803-9157-41144A5B13DC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06960E-E893-5CC0-AAF0-5032DCC8D3B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FD91C1-9F38-E2E1-C2C6-F63398614F19}"/>
              </a:ext>
            </a:extLst>
          </p:cNvPr>
          <p:cNvSpPr txBox="1"/>
          <p:nvPr/>
        </p:nvSpPr>
        <p:spPr>
          <a:xfrm>
            <a:off x="6633185" y="2192009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digitalRead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801FC-23DD-3DB4-7479-0BDAA8F63DC3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F9CA9E-B6CF-5AEB-FD4D-9CBE21E8783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7754D0-5CDF-2134-EAB2-7ACAF0E51196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0125B52-AD88-BA9E-88D8-E08EB6C7C27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F070874-7069-CB92-80BF-DA18C0B76FF7}"/>
              </a:ext>
            </a:extLst>
          </p:cNvPr>
          <p:cNvSpPr txBox="1"/>
          <p:nvPr/>
        </p:nvSpPr>
        <p:spPr>
          <a:xfrm>
            <a:off x="6610671" y="3606509"/>
            <a:ext cx="35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digitalWrite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37CA5-EC54-E90A-7CAF-1EA95968DEC9}"/>
              </a:ext>
            </a:extLst>
          </p:cNvPr>
          <p:cNvSpPr txBox="1"/>
          <p:nvPr/>
        </p:nvSpPr>
        <p:spPr>
          <a:xfrm>
            <a:off x="6614526" y="2554504"/>
            <a:ext cx="4466336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디지털 핀의 상태를 읽어오는 명령어입니다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HIGH(=1)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LOW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 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(=0)</a:t>
            </a:r>
            <a:endParaRPr lang="ko-KR" altLang="en-US" sz="15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DC7F94-F9F6-D938-48D0-0E83F0967EE5}"/>
              </a:ext>
            </a:extLst>
          </p:cNvPr>
          <p:cNvSpPr txBox="1"/>
          <p:nvPr/>
        </p:nvSpPr>
        <p:spPr>
          <a:xfrm>
            <a:off x="6534619" y="4786930"/>
            <a:ext cx="4874313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digitalWrite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(5, HIGH)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5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전기를 공급한다는 의미이다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23C8FE-0A83-96DF-48BD-A16F97FCE386}"/>
              </a:ext>
            </a:extLst>
          </p:cNvPr>
          <p:cNvSpPr txBox="1"/>
          <p:nvPr/>
        </p:nvSpPr>
        <p:spPr>
          <a:xfrm>
            <a:off x="6610671" y="3975841"/>
            <a:ext cx="496869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디지털 핀에 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HIGH(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전기 공급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</a:t>
            </a:r>
            <a:endParaRPr lang="en-US" altLang="ko-KR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LOW(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전기 공급 안 함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값을 주는 명령어입니다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7E8034-8744-9D0B-E288-55671241F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2" b="9536"/>
          <a:stretch/>
        </p:blipFill>
        <p:spPr>
          <a:xfrm>
            <a:off x="947249" y="2376835"/>
            <a:ext cx="4805795" cy="3017191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ED699B-09D4-6348-6017-CBFECCE5BF28}"/>
              </a:ext>
            </a:extLst>
          </p:cNvPr>
          <p:cNvCxnSpPr>
            <a:cxnSpLocks/>
          </p:cNvCxnSpPr>
          <p:nvPr/>
        </p:nvCxnSpPr>
        <p:spPr>
          <a:xfrm>
            <a:off x="6096000" y="2366617"/>
            <a:ext cx="438619" cy="10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CF1AE1C-7ADF-5F49-7D0F-948145C2564E}"/>
              </a:ext>
            </a:extLst>
          </p:cNvPr>
          <p:cNvCxnSpPr>
            <a:cxnSpLocks/>
          </p:cNvCxnSpPr>
          <p:nvPr/>
        </p:nvCxnSpPr>
        <p:spPr>
          <a:xfrm>
            <a:off x="5054600" y="3633885"/>
            <a:ext cx="0" cy="13735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07B125A-99D1-1E6E-908B-CABB9494A6AB}"/>
              </a:ext>
            </a:extLst>
          </p:cNvPr>
          <p:cNvCxnSpPr>
            <a:cxnSpLocks/>
          </p:cNvCxnSpPr>
          <p:nvPr/>
        </p:nvCxnSpPr>
        <p:spPr>
          <a:xfrm>
            <a:off x="5058383" y="3771239"/>
            <a:ext cx="147623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0B2282-40E5-8B02-A9C5-754A21786F20}"/>
              </a:ext>
            </a:extLst>
          </p:cNvPr>
          <p:cNvCxnSpPr>
            <a:cxnSpLocks/>
          </p:cNvCxnSpPr>
          <p:nvPr/>
        </p:nvCxnSpPr>
        <p:spPr>
          <a:xfrm flipH="1">
            <a:off x="4625719" y="3633885"/>
            <a:ext cx="428881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B7C32D-6A9C-C909-7486-1DB6FF359E09}"/>
              </a:ext>
            </a:extLst>
          </p:cNvPr>
          <p:cNvCxnSpPr>
            <a:cxnSpLocks/>
          </p:cNvCxnSpPr>
          <p:nvPr/>
        </p:nvCxnSpPr>
        <p:spPr>
          <a:xfrm>
            <a:off x="6096000" y="2366617"/>
            <a:ext cx="0" cy="595786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DFF896-4DA1-ADF3-8325-7E916F9C6922}"/>
              </a:ext>
            </a:extLst>
          </p:cNvPr>
          <p:cNvCxnSpPr>
            <a:cxnSpLocks/>
          </p:cNvCxnSpPr>
          <p:nvPr/>
        </p:nvCxnSpPr>
        <p:spPr>
          <a:xfrm flipH="1">
            <a:off x="5671227" y="2962403"/>
            <a:ext cx="424773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8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F282CC-6B2B-D182-52A8-84A5F46618B2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3C57655-7240-66FE-028A-C2DDC85F7D5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85D2A7-51B9-20DF-CD73-1709DC372D99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4C4020-892D-3EAF-98D4-58A64BFC0C16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0BD3A50-F68A-B202-0F69-4B83A8A70450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B2B284-1FA9-6A4B-C28E-8ABA44196241}"/>
              </a:ext>
            </a:extLst>
          </p:cNvPr>
          <p:cNvSpPr txBox="1"/>
          <p:nvPr/>
        </p:nvSpPr>
        <p:spPr>
          <a:xfrm>
            <a:off x="542550" y="656109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살펴보기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6232A-93A0-8F9B-5C64-6153C642BB3B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620D288-8D80-28E9-6F0E-DDACFEEE79B0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B9305A3-984A-DA26-AC12-F5BCA09A28E0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0004AD-C632-3165-7D2A-FEE1E6B4C00A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1A2B859-0FB6-EB45-1265-5444AA602554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66A206A-5267-86CC-875F-19D9BD02919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2CE918-804A-5A56-6C2D-6528C44F602E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92E8B6-F099-DF9B-73EE-B9C53D00CF13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129F5B-B5AB-9EA9-7A73-47917B2BEB2A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D2A7E66-BB85-CA7E-B8FF-14707564B204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10D351-BA5D-DDE5-7441-EBECA1664602}"/>
              </a:ext>
            </a:extLst>
          </p:cNvPr>
          <p:cNvCxnSpPr>
            <a:cxnSpLocks/>
          </p:cNvCxnSpPr>
          <p:nvPr/>
        </p:nvCxnSpPr>
        <p:spPr>
          <a:xfrm>
            <a:off x="5535911" y="2377730"/>
            <a:ext cx="7962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5C221-E213-4353-033A-43D9086E2F9E}"/>
              </a:ext>
            </a:extLst>
          </p:cNvPr>
          <p:cNvSpPr txBox="1"/>
          <p:nvPr/>
        </p:nvSpPr>
        <p:spPr>
          <a:xfrm>
            <a:off x="6456848" y="2193064"/>
            <a:ext cx="2804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analogRead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sz="1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5EBCE9-D02B-5149-0565-97F5B637F6E5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AF08C5-06E8-187E-2FAB-84BDE39D8E59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783286-9515-E055-AB8B-777D36857E8E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F7C3FAA-5A41-359A-82AB-4540EAFE4493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FC46C3-8B1C-CC27-07F9-0C0AA4284E06}"/>
              </a:ext>
            </a:extLst>
          </p:cNvPr>
          <p:cNvSpPr txBox="1"/>
          <p:nvPr/>
        </p:nvSpPr>
        <p:spPr>
          <a:xfrm>
            <a:off x="6479340" y="3503813"/>
            <a:ext cx="39160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analogWrite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sz="1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73C206-3DB6-1072-6FE1-3C91D6E1D5AB}"/>
              </a:ext>
            </a:extLst>
          </p:cNvPr>
          <p:cNvSpPr txBox="1"/>
          <p:nvPr/>
        </p:nvSpPr>
        <p:spPr>
          <a:xfrm>
            <a:off x="6442726" y="2519021"/>
            <a:ext cx="5005234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아날로그 핀에 연결된 값을 읽어옵니다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아날로그 값은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1023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1024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단계로 측정합니다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0~1023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정수 값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(int)</a:t>
            </a:r>
            <a:endParaRPr lang="ko-KR" altLang="en-US" sz="13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38DAD-17B5-E470-F66F-EBF77516CB53}"/>
              </a:ext>
            </a:extLst>
          </p:cNvPr>
          <p:cNvSpPr txBox="1"/>
          <p:nvPr/>
        </p:nvSpPr>
        <p:spPr>
          <a:xfrm>
            <a:off x="6239526" y="5685827"/>
            <a:ext cx="4874313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analogWrite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(11, 250):  11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250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입력 값을 준다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527F2C-A24C-7970-8C2C-7A0BF97200AE}"/>
              </a:ext>
            </a:extLst>
          </p:cNvPr>
          <p:cNvSpPr txBox="1"/>
          <p:nvPr/>
        </p:nvSpPr>
        <p:spPr>
          <a:xfrm>
            <a:off x="6488704" y="3856394"/>
            <a:ext cx="4959256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아날로그 값을 핀에 출력한다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펄스 폭 조절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(PWM)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기능을 지원하는 디지털 핀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300" b="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보드에서 </a:t>
            </a:r>
            <a:r>
              <a:rPr lang="en-US" altLang="ko-KR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(</a:t>
            </a: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물결</a:t>
            </a:r>
            <a:r>
              <a:rPr lang="en-US" altLang="ko-KR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표시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되어 있는 핀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번호와 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255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입력 값을 지정하여 사용합니다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3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E527C3F-DF26-93EE-5E7A-C62D380E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11" y="2772216"/>
            <a:ext cx="4881325" cy="192279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DFC2DB8-5914-766E-B343-1C057E3DADFA}"/>
              </a:ext>
            </a:extLst>
          </p:cNvPr>
          <p:cNvCxnSpPr>
            <a:cxnSpLocks/>
          </p:cNvCxnSpPr>
          <p:nvPr/>
        </p:nvCxnSpPr>
        <p:spPr>
          <a:xfrm>
            <a:off x="5555367" y="2377730"/>
            <a:ext cx="0" cy="76430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B24FB7-8C45-3858-A28E-2A05426DCCAB}"/>
              </a:ext>
            </a:extLst>
          </p:cNvPr>
          <p:cNvCxnSpPr>
            <a:cxnSpLocks/>
          </p:cNvCxnSpPr>
          <p:nvPr/>
        </p:nvCxnSpPr>
        <p:spPr>
          <a:xfrm>
            <a:off x="5282285" y="3680447"/>
            <a:ext cx="11604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CF85E7-C4EE-FD9E-2B8F-06378A2CAA34}"/>
              </a:ext>
            </a:extLst>
          </p:cNvPr>
          <p:cNvSpPr txBox="1"/>
          <p:nvPr/>
        </p:nvSpPr>
        <p:spPr>
          <a:xfrm>
            <a:off x="6479340" y="4788155"/>
            <a:ext cx="2804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delay(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시간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E51924-C7D0-A11C-D34C-7B12DD70D79D}"/>
              </a:ext>
            </a:extLst>
          </p:cNvPr>
          <p:cNvSpPr txBox="1"/>
          <p:nvPr/>
        </p:nvSpPr>
        <p:spPr>
          <a:xfrm>
            <a:off x="6488704" y="5064641"/>
            <a:ext cx="5094874" cy="65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시간만큼 시간을 지연시키는 함수입니다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시간에 들어갈 값은 </a:t>
            </a:r>
            <a:r>
              <a:rPr lang="en-US" altLang="ko-KR" sz="13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ms</a:t>
            </a:r>
            <a:r>
              <a:rPr lang="ko-KR" altLang="en-US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 </a:t>
            </a:r>
            <a:r>
              <a:rPr lang="en-US" altLang="ko-KR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(1/1000</a:t>
            </a:r>
            <a:r>
              <a:rPr lang="ko-KR" altLang="en-US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</a:t>
            </a:r>
            <a:r>
              <a:rPr lang="en-US" altLang="ko-KR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3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BDD125-CBD5-453C-2F76-E76C226CF8B1}"/>
              </a:ext>
            </a:extLst>
          </p:cNvPr>
          <p:cNvCxnSpPr>
            <a:cxnSpLocks/>
          </p:cNvCxnSpPr>
          <p:nvPr/>
        </p:nvCxnSpPr>
        <p:spPr>
          <a:xfrm flipH="1">
            <a:off x="3218119" y="4181941"/>
            <a:ext cx="497847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6FAC54F-92A3-19A1-AA87-38B59209B015}"/>
              </a:ext>
            </a:extLst>
          </p:cNvPr>
          <p:cNvCxnSpPr>
            <a:cxnSpLocks/>
          </p:cNvCxnSpPr>
          <p:nvPr/>
        </p:nvCxnSpPr>
        <p:spPr>
          <a:xfrm>
            <a:off x="3715966" y="4963944"/>
            <a:ext cx="2740882" cy="30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FACD2D-EB46-AB2E-D658-82856D444A4E}"/>
              </a:ext>
            </a:extLst>
          </p:cNvPr>
          <p:cNvCxnSpPr>
            <a:cxnSpLocks/>
          </p:cNvCxnSpPr>
          <p:nvPr/>
        </p:nvCxnSpPr>
        <p:spPr>
          <a:xfrm flipV="1">
            <a:off x="3715966" y="4181941"/>
            <a:ext cx="0" cy="78507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F3DD0-5A27-CFE2-DD06-ED3DFC644315}"/>
              </a:ext>
            </a:extLst>
          </p:cNvPr>
          <p:cNvCxnSpPr>
            <a:cxnSpLocks/>
          </p:cNvCxnSpPr>
          <p:nvPr/>
        </p:nvCxnSpPr>
        <p:spPr>
          <a:xfrm flipH="1">
            <a:off x="5282285" y="3142034"/>
            <a:ext cx="301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6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112034" y="1455477"/>
            <a:ext cx="39984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매번 실습 때 해주어야 해요 </a:t>
            </a:r>
            <a:r>
              <a:rPr lang="en-US" altLang="ko-KR" dirty="0">
                <a:solidFill>
                  <a:srgbClr val="A3CCA2"/>
                </a:solidFill>
              </a:rPr>
              <a:t>~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실습을 준비해볼까요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</a:t>
            </a:r>
            <a:r>
              <a:rPr lang="ko-KR" altLang="en-US" dirty="0"/>
              <a:t> 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941435" y="2064689"/>
            <a:ext cx="98888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 </a:t>
            </a: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보드를 연결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연결된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Arduino Uno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선택합니다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4" descr="아두이노 우노 R3 호환보드 [SZH-EK002] / 디바이스마트">
            <a:extLst>
              <a:ext uri="{FF2B5EF4-FFF2-40B4-BE49-F238E27FC236}">
                <a16:creationId xmlns:a16="http://schemas.microsoft.com/office/drawing/2014/main" id="{A445AD71-7EDC-4731-53E6-C5DF8B55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9" y="2599579"/>
            <a:ext cx="4258242" cy="31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FF9EBF0-DF80-C4BE-C912-4597B6B697CC}"/>
              </a:ext>
            </a:extLst>
          </p:cNvPr>
          <p:cNvSpPr/>
          <p:nvPr/>
        </p:nvSpPr>
        <p:spPr>
          <a:xfrm>
            <a:off x="4048783" y="3480443"/>
            <a:ext cx="601000" cy="55184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rgbClr val="00979C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306D80-3AE1-A1AB-DB05-5098E2FC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54" y="2599579"/>
            <a:ext cx="3048306" cy="3129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0D739-DA52-C1FA-798A-291ECF62738E}"/>
              </a:ext>
            </a:extLst>
          </p:cNvPr>
          <p:cNvSpPr txBox="1"/>
          <p:nvPr/>
        </p:nvSpPr>
        <p:spPr>
          <a:xfrm>
            <a:off x="4765415" y="3535046"/>
            <a:ext cx="241634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불이 들어와야 해요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93DFD-89C5-6F7F-36DF-8AF803A333A5}"/>
              </a:ext>
            </a:extLst>
          </p:cNvPr>
          <p:cNvSpPr txBox="1"/>
          <p:nvPr/>
        </p:nvSpPr>
        <p:spPr>
          <a:xfrm>
            <a:off x="10476550" y="3098002"/>
            <a:ext cx="70088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68F4D-BE17-7416-AEA8-09B9DF5FB789}"/>
              </a:ext>
            </a:extLst>
          </p:cNvPr>
          <p:cNvSpPr txBox="1"/>
          <p:nvPr/>
        </p:nvSpPr>
        <p:spPr>
          <a:xfrm>
            <a:off x="10476552" y="3417875"/>
            <a:ext cx="802896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</a:p>
        </p:txBody>
      </p:sp>
    </p:spTree>
    <p:extLst>
      <p:ext uri="{BB962C8B-B14F-4D97-AF65-F5344CB8AC3E}">
        <p14:creationId xmlns:p14="http://schemas.microsoft.com/office/powerpoint/2010/main" val="291853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50F7C8A-FC85-4C73-8AE2-D20F1BD2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11" y="2089668"/>
            <a:ext cx="6262154" cy="360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8CF3A-F964-4B16-9239-9BAAF3B6280C}"/>
              </a:ext>
            </a:extLst>
          </p:cNvPr>
          <p:cNvSpPr txBox="1"/>
          <p:nvPr/>
        </p:nvSpPr>
        <p:spPr>
          <a:xfrm>
            <a:off x="4590361" y="1089586"/>
            <a:ext cx="2685351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잠깐 쉬는 시간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14A5A-BF61-63F2-DB2F-C09F1EB73739}"/>
              </a:ext>
            </a:extLst>
          </p:cNvPr>
          <p:cNvSpPr txBox="1"/>
          <p:nvPr/>
        </p:nvSpPr>
        <p:spPr>
          <a:xfrm>
            <a:off x="1267597" y="5723422"/>
            <a:ext cx="965681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E386"/>
                </a:highlight>
              </a:rPr>
              <a:t>아두이노</a:t>
            </a:r>
            <a:r>
              <a:rPr lang="ko-KR" altLang="en-US" sz="2400" dirty="0">
                <a:highlight>
                  <a:srgbClr val="FFE386"/>
                </a:highlight>
              </a:rPr>
              <a:t> 연결이 안되는 친구들은 쉬는 시간에 도움을 요청해주세요 </a:t>
            </a:r>
            <a:r>
              <a:rPr lang="en-US" altLang="ko-KR" sz="2400" dirty="0">
                <a:highlight>
                  <a:srgbClr val="FFE386"/>
                </a:highlight>
              </a:rPr>
              <a:t>~ :D</a:t>
            </a:r>
            <a:endParaRPr lang="ko-KR" altLang="en-US" sz="2400" dirty="0">
              <a:highlight>
                <a:srgbClr val="FFE38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89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9C9BBE8-6661-0ABB-A7C7-7C58C67AA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24" y="1957693"/>
            <a:ext cx="4364477" cy="32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F5063E-1841-27A1-B543-4B7D5A9A4DE3}"/>
              </a:ext>
            </a:extLst>
          </p:cNvPr>
          <p:cNvSpPr txBox="1"/>
          <p:nvPr/>
        </p:nvSpPr>
        <p:spPr>
          <a:xfrm>
            <a:off x="7903457" y="2768080"/>
            <a:ext cx="1563248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highlight>
                  <a:srgbClr val="FFE386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endParaRPr lang="ko-KR" altLang="en-US" dirty="0">
              <a:highlight>
                <a:srgbClr val="FFE386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3E9FD89C-04C0-0FBE-F592-866461FC5695}"/>
              </a:ext>
            </a:extLst>
          </p:cNvPr>
          <p:cNvSpPr txBox="1">
            <a:spLocks/>
          </p:cNvSpPr>
          <p:nvPr/>
        </p:nvSpPr>
        <p:spPr>
          <a:xfrm>
            <a:off x="6176198" y="3923653"/>
            <a:ext cx="4952245" cy="11386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물리적인 세계를 감지하고 제어할 수 있는 장치를 만들기 위한 도구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95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2708307" y="4762114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</a:t>
            </a:r>
            <a:r>
              <a:rPr lang="ko-KR" altLang="en-US" dirty="0"/>
              <a:t> 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530715" y="2064689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3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527F7-8FF3-EB2C-91BB-CA471B5A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8307" y="1913916"/>
            <a:ext cx="930082" cy="1357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689" y="3267780"/>
            <a:ext cx="946991" cy="1618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D10F5-2EA4-E81B-C79F-D987AD9E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D6817-5A37-74EC-2EB5-56FB1ECF2F2B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3B71C-6FDA-46E4-C4DF-E2BB849E6522}"/>
              </a:ext>
            </a:extLst>
          </p:cNvPr>
          <p:cNvSpPr txBox="1"/>
          <p:nvPr/>
        </p:nvSpPr>
        <p:spPr>
          <a:xfrm>
            <a:off x="542550" y="656109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LED</a:t>
            </a:r>
            <a:r>
              <a:rPr lang="ko-KR" altLang="en-US" sz="2400" dirty="0"/>
              <a:t> 제어하기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A43F7-7AC1-BF33-CCC5-E6EDCAC854A9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 </a:t>
            </a:r>
            <a:r>
              <a:rPr lang="ko-KR" altLang="en-US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34494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3489766" y="2642862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점퍼선의 색깔을 꼭 똑같이 맞추어야 하나요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664429" y="4421523"/>
            <a:ext cx="8244515" cy="12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점퍼선의 색깔을 회로도와 똑같이 맞출 필요는 없습니다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이해를 돕기 위해 일반적으로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+, 5V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같은 전원선은 </a:t>
            </a:r>
            <a:r>
              <a:rPr lang="ko-KR" altLang="en-US" sz="1800" b="0" dirty="0">
                <a:highlight>
                  <a:srgbClr val="FFCCA8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빨간색 </a:t>
            </a:r>
            <a:r>
              <a:rPr lang="ko-KR" altLang="en-US" sz="1800" b="0" dirty="0" err="1">
                <a:highlight>
                  <a:srgbClr val="FFCCA8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-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GND(</a:t>
            </a:r>
            <a:r>
              <a:rPr lang="en-US" altLang="ko-KR" sz="18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Gronud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ko-KR" altLang="en-US" sz="1800" b="0" dirty="0">
                <a:highlight>
                  <a:srgbClr val="C0C0C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검은색 점퍼선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사용합니다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36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4670384" y="2478047"/>
            <a:ext cx="3177251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저항이란 무엇인가요</a:t>
            </a:r>
            <a:r>
              <a:rPr lang="en-US" altLang="ko-KR" sz="20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664429" y="4502547"/>
            <a:ext cx="8244515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저항은 전류의 양을 제어합니다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너무 많은 양의 전류가 흐를 경우 장치가 고장이 날 수 있어 이를 제어하는 역할을 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D3B92-B572-5034-32F2-080E8567E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980" y1="18431" x2="47980" y2="18431"/>
                        <a14:foregroundMark x1="48485" y1="85098" x2="48485" y2="8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21164">
            <a:off x="3990887" y="2212017"/>
            <a:ext cx="776083" cy="9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2579459" y="2478047"/>
            <a:ext cx="559226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브레드보드에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꽂을 때 유의할 점이 무엇인가요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745452" y="4213550"/>
            <a:ext cx="8244515" cy="170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회로도와 실제 </a:t>
            </a:r>
            <a:r>
              <a:rPr lang="ko-KR" altLang="en-US" sz="18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브레드보드가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달라 보기 어려울 시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회로도와 똑같이 맞춰 꽂을 필요는 없습니다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A~E,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F~J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줄의 경우 그림과 같이 가로로 이어져 있으므로 가로선상에 맞게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+/-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극에 맞게 꽂으면 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가운데 선을 기준으로 양쪽은 연결되어 있지 않으니 이점 유의하며 실습을 진행해 봅시다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0B6AA9-27AB-02C8-46A8-2809B212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49968">
            <a:off x="7917986" y="1037773"/>
            <a:ext cx="2906941" cy="19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3557E4-5950-AAC8-27F9-9E21C51A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85" y="1693291"/>
            <a:ext cx="6400899" cy="44766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44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LED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 </a:t>
            </a:r>
            <a:r>
              <a:rPr lang="ko-KR" altLang="en-US" dirty="0"/>
              <a:t>제어하기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58FFF-E0C0-4FFB-934F-69DD13D8972B}"/>
              </a:ext>
            </a:extLst>
          </p:cNvPr>
          <p:cNvSpPr txBox="1"/>
          <p:nvPr/>
        </p:nvSpPr>
        <p:spPr>
          <a:xfrm>
            <a:off x="9364166" y="1674681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브레드보드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600BA-876B-6EF2-658F-4B7B74F8A81F}"/>
              </a:ext>
            </a:extLst>
          </p:cNvPr>
          <p:cNvSpPr txBox="1"/>
          <p:nvPr/>
        </p:nvSpPr>
        <p:spPr>
          <a:xfrm>
            <a:off x="6342042" y="1656186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아두이노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7968317" y="600456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브레드보드에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 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같은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줄에 저항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저항의 한 쪽 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전원 영역의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GND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검은색 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각각을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극에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디지털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핀을 빨간색 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3783455" y="635529"/>
            <a:ext cx="783312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아두이노에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 1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연결하고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간격으로 켜졌다가 꺼지게 해봅시다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4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98ADBB-7305-B05A-1D14-9F328FC0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"/>
          <a:stretch/>
        </p:blipFill>
        <p:spPr>
          <a:xfrm>
            <a:off x="6059252" y="453434"/>
            <a:ext cx="5766828" cy="3775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-1" y="0"/>
            <a:ext cx="5802969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19266" y="3979733"/>
            <a:ext cx="4914734" cy="2516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553843" y="40715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553464" y="4453622"/>
            <a:ext cx="467893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모드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핀</a:t>
            </a:r>
            <a:r>
              <a:rPr lang="ko-KR" altLang="en-US" sz="1200" dirty="0">
                <a:solidFill>
                  <a:srgbClr val="404040"/>
                </a:solidFill>
              </a:rPr>
              <a:t>을 출력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OUTPUT</a:t>
            </a:r>
            <a:r>
              <a:rPr lang="en-US" altLang="ko-KR" sz="1200" dirty="0">
                <a:solidFill>
                  <a:srgbClr val="404040"/>
                </a:solidFill>
              </a:rPr>
              <a:t>)</a:t>
            </a:r>
            <a:r>
              <a:rPr lang="ko-KR" altLang="en-US" sz="1200" dirty="0">
                <a:solidFill>
                  <a:srgbClr val="404040"/>
                </a:solidFill>
              </a:rPr>
              <a:t> 또는 입력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INPUT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모드로 설정한다</a:t>
            </a:r>
            <a:r>
              <a:rPr lang="en-US" altLang="ko-KR" sz="12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441A8-BA24-4C38-9681-813F58F1A55F}"/>
              </a:ext>
            </a:extLst>
          </p:cNvPr>
          <p:cNvSpPr txBox="1"/>
          <p:nvPr/>
        </p:nvSpPr>
        <p:spPr>
          <a:xfrm>
            <a:off x="553464" y="5001872"/>
            <a:ext cx="483641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digitalWrite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값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디지털 핀</a:t>
            </a:r>
            <a:r>
              <a:rPr lang="ko-KR" altLang="en-US" sz="1200" dirty="0">
                <a:solidFill>
                  <a:srgbClr val="404040"/>
                </a:solidFill>
              </a:rPr>
              <a:t>에 </a:t>
            </a:r>
            <a:r>
              <a:rPr lang="en-US" altLang="ko-KR" sz="1200" dirty="0">
                <a:solidFill>
                  <a:srgbClr val="A3CCA2"/>
                </a:solidFill>
              </a:rPr>
              <a:t>HIGH</a:t>
            </a:r>
            <a:r>
              <a:rPr lang="en-US" altLang="ko-KR" sz="1200" dirty="0"/>
              <a:t>(</a:t>
            </a:r>
            <a:r>
              <a:rPr lang="ko-KR" altLang="en-US" sz="1200" dirty="0"/>
              <a:t>전기공급</a:t>
            </a:r>
            <a:r>
              <a:rPr lang="en-US" altLang="ko-KR" sz="1200" dirty="0"/>
              <a:t>) </a:t>
            </a:r>
            <a:r>
              <a:rPr lang="ko-KR" altLang="en-US" sz="1200" dirty="0"/>
              <a:t>또는 </a:t>
            </a:r>
            <a:r>
              <a:rPr lang="en-US" altLang="ko-KR" sz="1200" dirty="0">
                <a:solidFill>
                  <a:srgbClr val="A3CCA2"/>
                </a:solidFill>
              </a:rPr>
              <a:t>LOW</a:t>
            </a:r>
            <a:r>
              <a:rPr lang="en-US" altLang="ko-KR" sz="1200" dirty="0"/>
              <a:t>(</a:t>
            </a:r>
            <a:r>
              <a:rPr lang="ko-KR" altLang="en-US" sz="1200" dirty="0"/>
              <a:t>전기차단</a:t>
            </a:r>
            <a:r>
              <a:rPr lang="en-US" altLang="ko-KR" sz="1200" dirty="0"/>
              <a:t>)</a:t>
            </a:r>
            <a:r>
              <a:rPr lang="ko-KR" altLang="en-US" sz="1200" dirty="0"/>
              <a:t>의 값을 주는 명령어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365920" y="1680931"/>
            <a:ext cx="4914734" cy="20107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</a:rPr>
              <a:t>1</a:t>
            </a:r>
            <a:r>
              <a:rPr lang="en-US" altLang="ko-KR" sz="1700" dirty="0"/>
              <a:t>. </a:t>
            </a:r>
            <a:r>
              <a:rPr lang="ko-KR" altLang="en-US" sz="1700" dirty="0"/>
              <a:t>디지털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핀을 출력모드로 설정합니다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이제 디지털 핀 </a:t>
            </a:r>
            <a:r>
              <a:rPr lang="en-US" altLang="ko-KR" sz="1700" dirty="0"/>
              <a:t>13</a:t>
            </a:r>
            <a:r>
              <a:rPr lang="ko-KR" altLang="en-US" sz="1700" dirty="0"/>
              <a:t>번에서 전기를 공급할 수 있습니다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</a:rPr>
              <a:t>2</a:t>
            </a:r>
            <a:r>
              <a:rPr lang="en-US" altLang="ko-KR" sz="1700" dirty="0"/>
              <a:t>. </a:t>
            </a:r>
            <a:r>
              <a:rPr lang="ko-KR" altLang="en-US" sz="1700" dirty="0"/>
              <a:t>디지털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핀에 전기를 줍니다</a:t>
            </a:r>
            <a:r>
              <a:rPr lang="en-US" altLang="ko-KR" sz="1700" dirty="0"/>
              <a:t>. (HIGH) </a:t>
            </a:r>
            <a:r>
              <a:rPr lang="ko-KR" altLang="en-US" sz="1700" dirty="0"/>
              <a:t>전기를 끊으려면 </a:t>
            </a:r>
            <a:r>
              <a:rPr lang="en-US" altLang="ko-KR" sz="1700" dirty="0"/>
              <a:t>LOW</a:t>
            </a:r>
            <a:r>
              <a:rPr lang="ko-KR" altLang="en-US" sz="1700" dirty="0"/>
              <a:t>를 입력합니다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</a:rPr>
              <a:t>3</a:t>
            </a:r>
            <a:r>
              <a:rPr lang="en-US" altLang="ko-KR" sz="1700" dirty="0"/>
              <a:t>. 1000</a:t>
            </a:r>
            <a:r>
              <a:rPr lang="ko-KR" altLang="en-US" sz="1700" dirty="0"/>
              <a:t> </a:t>
            </a:r>
            <a:r>
              <a:rPr lang="en-US" altLang="ko-KR" sz="1700" dirty="0" err="1"/>
              <a:t>ms</a:t>
            </a:r>
            <a:r>
              <a:rPr lang="en-US" altLang="ko-KR" sz="1700" dirty="0"/>
              <a:t>,</a:t>
            </a:r>
            <a:r>
              <a:rPr lang="ko-KR" altLang="en-US" sz="1700" dirty="0"/>
              <a:t> 즉</a:t>
            </a:r>
            <a:r>
              <a:rPr lang="en-US" altLang="ko-KR" sz="1700" dirty="0"/>
              <a:t>, 1</a:t>
            </a:r>
            <a:r>
              <a:rPr lang="ko-KR" altLang="en-US" sz="1700" dirty="0"/>
              <a:t>초 동안 기다립니다</a:t>
            </a:r>
            <a:endParaRPr lang="en-US" altLang="ko-KR" sz="1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653579" y="798494"/>
            <a:ext cx="2253185" cy="440102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6653579" y="2754504"/>
            <a:ext cx="1421173" cy="460711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653579" y="2233084"/>
            <a:ext cx="3501780" cy="440103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8925362" y="4506582"/>
            <a:ext cx="2847372" cy="1881649"/>
            <a:chOff x="796084" y="1923541"/>
            <a:chExt cx="2847372" cy="188164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65186E-0442-423E-8BE3-EE948C986245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0C027AE-3310-48FC-8232-F45309E6B4D8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77D0D87-BC8E-46CC-931F-EEFC6BE0683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>
            <a:off x="9366346" y="4582624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006501" y="4869416"/>
            <a:ext cx="276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setup( ), loop( 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027458" y="5289287"/>
            <a:ext cx="274527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setup( )</a:t>
            </a:r>
            <a:r>
              <a:rPr lang="ko-KR" altLang="en-US" dirty="0"/>
              <a:t>은 초기설정으로 한번만 실행되며</a:t>
            </a:r>
            <a:r>
              <a:rPr lang="en-US" altLang="ko-KR" dirty="0"/>
              <a:t>, loop( )</a:t>
            </a:r>
            <a:r>
              <a:rPr lang="ko-KR" altLang="en-US" dirty="0"/>
              <a:t>는 반복 실행된다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E6DAA-183B-3347-2BE6-84AB69E17F19}"/>
              </a:ext>
            </a:extLst>
          </p:cNvPr>
          <p:cNvSpPr txBox="1"/>
          <p:nvPr/>
        </p:nvSpPr>
        <p:spPr>
          <a:xfrm>
            <a:off x="553464" y="5831060"/>
            <a:ext cx="45976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/>
              <a:t>delay(</a:t>
            </a:r>
            <a:r>
              <a:rPr lang="ko-KR" altLang="en-US" sz="1200" dirty="0">
                <a:solidFill>
                  <a:srgbClr val="A3CCA2"/>
                </a:solidFill>
              </a:rPr>
              <a:t>시간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/>
              <a:t>일정 시간만큼 시간을 지연시키는 함수 </a:t>
            </a:r>
            <a:r>
              <a:rPr lang="en-US" altLang="ko-KR" sz="1200" dirty="0"/>
              <a:t>(</a:t>
            </a:r>
            <a:r>
              <a:rPr lang="ko-KR" altLang="en-US" sz="1200" dirty="0"/>
              <a:t>단위</a:t>
            </a:r>
            <a:r>
              <a:rPr lang="en-US" altLang="ko-KR" sz="1200" dirty="0"/>
              <a:t>: 1ms = 1/1000</a:t>
            </a:r>
            <a:r>
              <a:rPr lang="ko-KR" altLang="en-US" sz="1200" dirty="0"/>
              <a:t>초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53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2708307" y="4762114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</a:t>
            </a:r>
            <a:r>
              <a:rPr lang="ko-KR" altLang="en-US" sz="2400" dirty="0"/>
              <a:t>스위치 </a:t>
            </a:r>
            <a:r>
              <a:rPr lang="en-US" altLang="ko-KR" sz="2400" dirty="0"/>
              <a:t>+ LED</a:t>
            </a:r>
            <a:r>
              <a:rPr lang="ko-KR" altLang="en-US" sz="2400" dirty="0"/>
              <a:t> 제어하기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스위치 </a:t>
            </a:r>
            <a:r>
              <a:rPr lang="en-US" altLang="ko-KR" dirty="0"/>
              <a:t>+ LED </a:t>
            </a:r>
            <a:r>
              <a:rPr lang="ko-KR" altLang="en-US" dirty="0"/>
              <a:t>제어하기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530715" y="2064689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2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5</a:t>
            </a:r>
            <a:endParaRPr lang="ko-KR" altLang="en-US" sz="16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527F7-8FF3-EB2C-91BB-CA471B5A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8307" y="1913916"/>
            <a:ext cx="930082" cy="1357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689" y="3267780"/>
            <a:ext cx="946991" cy="1618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D10F5-2EA4-E81B-C79F-D987AD9E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D6817-5A37-74EC-2EB5-56FB1ECF2F2B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57E1D-73E1-AC77-DE50-F86ACFB20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4460" y="3468643"/>
            <a:ext cx="1117693" cy="1341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0E8F2-C6A2-75DE-DAC5-05E42F1396EB}"/>
              </a:ext>
            </a:extLst>
          </p:cNvPr>
          <p:cNvSpPr txBox="1"/>
          <p:nvPr/>
        </p:nvSpPr>
        <p:spPr>
          <a:xfrm>
            <a:off x="4663514" y="3538441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EBB57-56C8-D0BF-5065-A6CD01EF88BB}"/>
              </a:ext>
            </a:extLst>
          </p:cNvPr>
          <p:cNvSpPr txBox="1"/>
          <p:nvPr/>
        </p:nvSpPr>
        <p:spPr>
          <a:xfrm>
            <a:off x="5053721" y="678038"/>
            <a:ext cx="65610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이어집니다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추가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18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672CD4-2A8E-EC87-A746-6E4A153C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63" y="1428255"/>
            <a:ext cx="6430377" cy="46791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469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</a:t>
            </a:r>
            <a:r>
              <a:rPr lang="ko-KR" altLang="en-US" sz="2400" dirty="0"/>
              <a:t>스위치 </a:t>
            </a:r>
            <a:r>
              <a:rPr lang="en-US" altLang="ko-KR" sz="2400" dirty="0"/>
              <a:t>+ LED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스위치 </a:t>
            </a:r>
            <a:r>
              <a:rPr lang="en-US" altLang="ko-KR" dirty="0"/>
              <a:t>+ LED </a:t>
            </a:r>
            <a:r>
              <a:rPr lang="ko-KR" altLang="en-US" dirty="0"/>
              <a:t>제어하기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58FFF-E0C0-4FFB-934F-69DD13D8972B}"/>
              </a:ext>
            </a:extLst>
          </p:cNvPr>
          <p:cNvSpPr txBox="1"/>
          <p:nvPr/>
        </p:nvSpPr>
        <p:spPr>
          <a:xfrm>
            <a:off x="9211766" y="1420575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브레드보드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600BA-876B-6EF2-658F-4B7B74F8A81F}"/>
              </a:ext>
            </a:extLst>
          </p:cNvPr>
          <p:cNvSpPr txBox="1"/>
          <p:nvPr/>
        </p:nvSpPr>
        <p:spPr>
          <a:xfrm>
            <a:off x="6106615" y="1414413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아두이노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7968317" y="600456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과정을 완료합니다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전원영역의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5V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선을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보드에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푸쉬버튼을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연결한 후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위에 있는 핀을 저항을 이용해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사이에서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점퍼서늘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디지털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아래의 핀은 점퍼선을 이용하여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5097779" y="634913"/>
            <a:ext cx="783312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푸쉬버튼을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누르면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켜지도록 만들어 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6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730FF7-3E6C-2747-D164-1B7683B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03" y="422965"/>
            <a:ext cx="4525893" cy="56365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0" y="0"/>
            <a:ext cx="5563766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19266" y="4444679"/>
            <a:ext cx="4914734" cy="2051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562015" y="451218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404879" y="1528140"/>
            <a:ext cx="4813134" cy="31879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</a:rPr>
              <a:t>1</a:t>
            </a:r>
            <a:r>
              <a:rPr lang="en-US" altLang="ko-KR" sz="1700" dirty="0"/>
              <a:t>. </a:t>
            </a:r>
            <a:r>
              <a:rPr lang="ko-KR" altLang="en-US" sz="1700" dirty="0"/>
              <a:t>변수 선언을 통해 </a:t>
            </a:r>
            <a:r>
              <a:rPr lang="en-US" altLang="ko-KR" sz="1700" dirty="0" err="1"/>
              <a:t>buttonPin</a:t>
            </a:r>
            <a:r>
              <a:rPr lang="ko-KR" altLang="en-US" sz="1700" dirty="0"/>
              <a:t>이라는 변수에 </a:t>
            </a:r>
            <a:r>
              <a:rPr lang="en-US" altLang="ko-KR" sz="1700" dirty="0"/>
              <a:t>11</a:t>
            </a:r>
            <a:r>
              <a:rPr lang="ko-KR" altLang="en-US" sz="1700" dirty="0" err="1"/>
              <a:t>번핀</a:t>
            </a:r>
            <a:r>
              <a:rPr lang="ko-KR" altLang="en-US" sz="1700" dirty="0"/>
              <a:t> 번호를 할당하고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ledPin</a:t>
            </a:r>
            <a:r>
              <a:rPr lang="ko-KR" altLang="en-US" sz="1700" dirty="0"/>
              <a:t> 변수에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 번호를 할당합니다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</a:rPr>
              <a:t>2</a:t>
            </a:r>
            <a:r>
              <a:rPr lang="en-US" altLang="ko-KR" sz="1700" dirty="0"/>
              <a:t>. </a:t>
            </a:r>
            <a:r>
              <a:rPr lang="ko-KR" altLang="en-US" sz="1700" dirty="0"/>
              <a:t>변수 선언과 동시에 </a:t>
            </a:r>
            <a:r>
              <a:rPr lang="en-US" altLang="ko-KR" sz="1700" dirty="0" err="1"/>
              <a:t>buttonPin</a:t>
            </a:r>
            <a:r>
              <a:rPr lang="ko-KR" altLang="en-US" sz="1700" dirty="0"/>
              <a:t>의 핀에서 </a:t>
            </a:r>
            <a:r>
              <a:rPr lang="en-US" altLang="ko-KR" sz="1700" dirty="0" err="1"/>
              <a:t>digitalRead</a:t>
            </a:r>
            <a:r>
              <a:rPr lang="en-US" altLang="ko-KR" sz="1700" dirty="0"/>
              <a:t>( )</a:t>
            </a:r>
            <a:r>
              <a:rPr lang="ko-KR" altLang="en-US" sz="1700" dirty="0"/>
              <a:t>로 읽어온 값을</a:t>
            </a:r>
            <a:r>
              <a:rPr lang="en-US" altLang="ko-KR" sz="1700" dirty="0"/>
              <a:t> </a:t>
            </a:r>
            <a:r>
              <a:rPr lang="ko-KR" altLang="en-US" sz="1700" dirty="0"/>
              <a:t>대입합니다</a:t>
            </a:r>
            <a:endParaRPr lang="en-US" altLang="ko-KR" sz="1700" dirty="0"/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</a:rPr>
              <a:t>3</a:t>
            </a:r>
            <a:r>
              <a:rPr lang="en-US" altLang="ko-KR" sz="1700" dirty="0"/>
              <a:t>. </a:t>
            </a:r>
            <a:r>
              <a:rPr lang="ko-KR" altLang="en-US" sz="1700" dirty="0"/>
              <a:t>읽어온 값이 </a:t>
            </a:r>
            <a:r>
              <a:rPr lang="en-US" altLang="ko-KR" sz="1700" dirty="0">
                <a:highlight>
                  <a:srgbClr val="FFE386"/>
                </a:highlight>
              </a:rPr>
              <a:t>1 (HIGH) </a:t>
            </a:r>
            <a:r>
              <a:rPr lang="ko-KR" altLang="en-US" sz="1700" dirty="0"/>
              <a:t>이면</a:t>
            </a:r>
            <a:r>
              <a:rPr lang="en-US" altLang="ko-KR" sz="1700" dirty="0"/>
              <a:t>(</a:t>
            </a:r>
            <a:r>
              <a:rPr lang="ko-KR" altLang="en-US" sz="1700" dirty="0"/>
              <a:t>버튼을 눌렀다면</a:t>
            </a:r>
            <a:r>
              <a:rPr lang="en-US" altLang="ko-KR" sz="1700" dirty="0"/>
              <a:t>)</a:t>
            </a:r>
            <a:r>
              <a:rPr lang="ko-KR" altLang="en-US" sz="1700" dirty="0"/>
              <a:t> </a:t>
            </a:r>
            <a:r>
              <a:rPr lang="en-US" altLang="ko-KR" sz="1700" dirty="0"/>
              <a:t>led</a:t>
            </a:r>
            <a:r>
              <a:rPr lang="ko-KR" altLang="en-US" sz="1700" dirty="0"/>
              <a:t>에 </a:t>
            </a:r>
            <a:r>
              <a:rPr lang="en-US" altLang="ko-KR" sz="1700" dirty="0"/>
              <a:t>HIGH</a:t>
            </a:r>
            <a:r>
              <a:rPr lang="ko-KR" altLang="en-US" sz="1700" dirty="0"/>
              <a:t>를</a:t>
            </a:r>
            <a:r>
              <a:rPr lang="en-US" altLang="ko-KR" sz="1700" dirty="0"/>
              <a:t>, </a:t>
            </a:r>
            <a:r>
              <a:rPr lang="en-US" altLang="ko-KR" sz="1700" dirty="0">
                <a:highlight>
                  <a:srgbClr val="FFE386"/>
                </a:highlight>
              </a:rPr>
              <a:t>0 (LOW) </a:t>
            </a:r>
            <a:r>
              <a:rPr lang="ko-KR" altLang="en-US" sz="1700" dirty="0"/>
              <a:t>이면 </a:t>
            </a:r>
            <a:r>
              <a:rPr lang="en-US" altLang="ko-KR" sz="1700" dirty="0"/>
              <a:t>LOW</a:t>
            </a:r>
            <a:r>
              <a:rPr lang="ko-KR" altLang="en-US" sz="1700" dirty="0"/>
              <a:t>값을 줍니다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562015" y="4915237"/>
            <a:ext cx="467893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모드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핀</a:t>
            </a:r>
            <a:r>
              <a:rPr lang="ko-KR" altLang="en-US" sz="1200" dirty="0">
                <a:solidFill>
                  <a:srgbClr val="404040"/>
                </a:solidFill>
              </a:rPr>
              <a:t>을 출력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OUTPUT</a:t>
            </a:r>
            <a:r>
              <a:rPr lang="en-US" altLang="ko-KR" sz="1200" dirty="0">
                <a:solidFill>
                  <a:srgbClr val="404040"/>
                </a:solidFill>
              </a:rPr>
              <a:t>)</a:t>
            </a:r>
            <a:r>
              <a:rPr lang="ko-KR" altLang="en-US" sz="1200" dirty="0">
                <a:solidFill>
                  <a:srgbClr val="404040"/>
                </a:solidFill>
              </a:rPr>
              <a:t> 또는 입력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INPUT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모드로 설정한다</a:t>
            </a:r>
            <a:r>
              <a:rPr lang="en-US" altLang="ko-KR" sz="12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441A8-BA24-4C38-9681-813F58F1A55F}"/>
              </a:ext>
            </a:extLst>
          </p:cNvPr>
          <p:cNvSpPr txBox="1"/>
          <p:nvPr/>
        </p:nvSpPr>
        <p:spPr>
          <a:xfrm>
            <a:off x="562015" y="5621326"/>
            <a:ext cx="483641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digitalRead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값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디지털 핀</a:t>
            </a:r>
            <a:r>
              <a:rPr lang="ko-KR" altLang="en-US" sz="1200" dirty="0">
                <a:solidFill>
                  <a:srgbClr val="404040"/>
                </a:solidFill>
              </a:rPr>
              <a:t>에 </a:t>
            </a:r>
            <a:r>
              <a:rPr lang="en-US" altLang="ko-KR" sz="1200" dirty="0">
                <a:solidFill>
                  <a:srgbClr val="A3CCA2"/>
                </a:solidFill>
              </a:rPr>
              <a:t>HIGH</a:t>
            </a:r>
            <a:r>
              <a:rPr lang="en-US" altLang="ko-KR" sz="1200" dirty="0"/>
              <a:t>(</a:t>
            </a:r>
            <a:r>
              <a:rPr lang="ko-KR" altLang="en-US" sz="1200" dirty="0"/>
              <a:t>전기공급</a:t>
            </a:r>
            <a:r>
              <a:rPr lang="en-US" altLang="ko-KR" sz="1200" dirty="0"/>
              <a:t>) </a:t>
            </a:r>
            <a:r>
              <a:rPr lang="ko-KR" altLang="en-US" sz="1200" dirty="0"/>
              <a:t>또는 </a:t>
            </a:r>
            <a:r>
              <a:rPr lang="en-US" altLang="ko-KR" sz="1200" dirty="0">
                <a:solidFill>
                  <a:srgbClr val="A3CCA2"/>
                </a:solidFill>
              </a:rPr>
              <a:t>LOW</a:t>
            </a:r>
            <a:r>
              <a:rPr lang="en-US" altLang="ko-KR" sz="1200" dirty="0"/>
              <a:t>(</a:t>
            </a:r>
            <a:r>
              <a:rPr lang="ko-KR" altLang="en-US" sz="1200" dirty="0"/>
              <a:t>전기차단</a:t>
            </a:r>
            <a:r>
              <a:rPr lang="en-US" altLang="ko-KR" sz="1200" dirty="0"/>
              <a:t>)</a:t>
            </a:r>
            <a:r>
              <a:rPr lang="ko-KR" altLang="en-US" sz="1200" dirty="0"/>
              <a:t>의 값을 주는 명령어</a:t>
            </a:r>
            <a:endParaRPr lang="en-US" altLang="ko-KR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183848" y="435044"/>
            <a:ext cx="2334324" cy="525675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6380735" y="3526651"/>
            <a:ext cx="2751691" cy="1143648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369044" y="2988897"/>
            <a:ext cx="3874552" cy="440103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9246844" y="4288613"/>
            <a:ext cx="2751691" cy="1897346"/>
            <a:chOff x="796084" y="1923541"/>
            <a:chExt cx="2847372" cy="188164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65186E-0442-423E-8BE3-EE948C986245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0C027AE-3310-48FC-8232-F45309E6B4D8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77D0D87-BC8E-46CC-931F-EEFC6BE0683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>
            <a:off x="9359719" y="4397610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327983" y="4538518"/>
            <a:ext cx="276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if( 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338461" y="4790660"/>
            <a:ext cx="2745276" cy="14464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If( </a:t>
            </a:r>
            <a:r>
              <a:rPr lang="ko-KR" altLang="en-US" dirty="0"/>
              <a:t>조건 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// </a:t>
            </a:r>
            <a:r>
              <a:rPr lang="ko-KR" altLang="en-US" dirty="0"/>
              <a:t>조건이 참일 때 실행될 코드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} else {</a:t>
            </a:r>
          </a:p>
          <a:p>
            <a:r>
              <a:rPr lang="en-US" altLang="ko-KR" dirty="0"/>
              <a:t> // </a:t>
            </a:r>
            <a:r>
              <a:rPr lang="ko-KR" altLang="en-US" dirty="0"/>
              <a:t>조건이 참이 아니면 실행될 코드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CE1785-317A-9225-47EA-4BC34E2DE2BB}"/>
              </a:ext>
            </a:extLst>
          </p:cNvPr>
          <p:cNvGrpSpPr/>
          <p:nvPr/>
        </p:nvGrpSpPr>
        <p:grpSpPr>
          <a:xfrm>
            <a:off x="9104679" y="512300"/>
            <a:ext cx="2751691" cy="2350144"/>
            <a:chOff x="796084" y="1923541"/>
            <a:chExt cx="2847372" cy="18816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5BC06FD-1DCC-A1C3-6BE5-5F8BCFFEE037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21F0C13-56FD-A2C3-8F65-69C0B238C618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1AF9F8B-496B-057A-2A61-72F17A7A9E83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AE1798-0B58-FEA0-9A66-AC0948588B7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FC0A67-5E85-08FF-3C82-8153DF62AF93}"/>
              </a:ext>
            </a:extLst>
          </p:cNvPr>
          <p:cNvGrpSpPr/>
          <p:nvPr/>
        </p:nvGrpSpPr>
        <p:grpSpPr>
          <a:xfrm>
            <a:off x="9246844" y="557341"/>
            <a:ext cx="334261" cy="87675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B01E82-C484-EF0F-5364-C2CFD193F67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A6A604-F013-52D2-DA2D-E576B425AB2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AB5DA9-F2DF-CADA-2EEB-9450C479B4B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A198B0-6573-766E-FC18-DC4398E699EE}"/>
              </a:ext>
            </a:extLst>
          </p:cNvPr>
          <p:cNvSpPr txBox="1"/>
          <p:nvPr/>
        </p:nvSpPr>
        <p:spPr>
          <a:xfrm>
            <a:off x="9104679" y="826916"/>
            <a:ext cx="247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비교연산자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82113-D9D9-F0BB-F4F9-9B1E72FBBC26}"/>
              </a:ext>
            </a:extLst>
          </p:cNvPr>
          <p:cNvSpPr txBox="1"/>
          <p:nvPr/>
        </p:nvSpPr>
        <p:spPr>
          <a:xfrm>
            <a:off x="9137176" y="1122902"/>
            <a:ext cx="2751691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== B : </a:t>
            </a:r>
            <a:r>
              <a:rPr lang="ko-KR" altLang="en-US" dirty="0"/>
              <a:t>등호역할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같은가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en-US" altLang="ko-KR" dirty="0">
                <a:solidFill>
                  <a:srgbClr val="C00000"/>
                </a:solidFill>
              </a:rPr>
              <a:t>!! </a:t>
            </a:r>
            <a:r>
              <a:rPr lang="en-US" altLang="ko-KR" dirty="0"/>
              <a:t>‘ = ’ </a:t>
            </a:r>
            <a:r>
              <a:rPr lang="ko-KR" altLang="en-US" dirty="0"/>
              <a:t>은 값을 대입하는 기호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A &gt;=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크거나 같은가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&gt;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큰가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!= B : a</a:t>
            </a:r>
            <a:r>
              <a:rPr lang="ko-KR" altLang="en-US" dirty="0"/>
              <a:t>와 </a:t>
            </a:r>
            <a:r>
              <a:rPr lang="en-US" altLang="ko-KR" dirty="0"/>
              <a:t> b</a:t>
            </a:r>
            <a:r>
              <a:rPr lang="ko-KR" altLang="en-US" dirty="0"/>
              <a:t>가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highlight>
                  <a:srgbClr val="FFE386"/>
                </a:highlight>
              </a:rPr>
              <a:t>참</a:t>
            </a:r>
            <a:r>
              <a:rPr lang="en-US" altLang="ko-KR" dirty="0">
                <a:highlight>
                  <a:srgbClr val="FFE386"/>
                </a:highlight>
              </a:rPr>
              <a:t>(true, 1)/</a:t>
            </a:r>
            <a:r>
              <a:rPr lang="ko-KR" altLang="en-US" dirty="0">
                <a:highlight>
                  <a:srgbClr val="FFE386"/>
                </a:highlight>
              </a:rPr>
              <a:t>거짓</a:t>
            </a:r>
            <a:r>
              <a:rPr lang="en-US" altLang="ko-KR" dirty="0">
                <a:highlight>
                  <a:srgbClr val="FFE386"/>
                </a:highlight>
              </a:rPr>
              <a:t>(false, 0)</a:t>
            </a:r>
            <a:r>
              <a:rPr lang="ko-KR" altLang="en-US" dirty="0">
                <a:highlight>
                  <a:srgbClr val="FFE386"/>
                </a:highlight>
              </a:rPr>
              <a:t>을 반환한다</a:t>
            </a:r>
            <a:r>
              <a:rPr lang="en-US" altLang="ko-KR" dirty="0">
                <a:highlight>
                  <a:srgbClr val="FFE386"/>
                </a:highlight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6E644-84B0-015D-77FB-2D7AD0E62590}"/>
              </a:ext>
            </a:extLst>
          </p:cNvPr>
          <p:cNvCxnSpPr>
            <a:cxnSpLocks/>
          </p:cNvCxnSpPr>
          <p:nvPr/>
        </p:nvCxnSpPr>
        <p:spPr>
          <a:xfrm>
            <a:off x="8508659" y="3640454"/>
            <a:ext cx="26050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BB89AFC-6AE6-DDC6-CE8D-B1BDD2C56299}"/>
              </a:ext>
            </a:extLst>
          </p:cNvPr>
          <p:cNvCxnSpPr>
            <a:cxnSpLocks/>
          </p:cNvCxnSpPr>
          <p:nvPr/>
        </p:nvCxnSpPr>
        <p:spPr>
          <a:xfrm flipV="1">
            <a:off x="11090608" y="2988897"/>
            <a:ext cx="0" cy="6515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6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Quiz</a:t>
            </a:r>
            <a:r>
              <a:rPr lang="ko-KR" altLang="en-US" sz="2400" dirty="0"/>
              <a:t>를 맞춰 보아요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오리엔테이션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B8ACF11-CB46-F303-B02C-7010DB0E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17" y="2661202"/>
            <a:ext cx="4762130" cy="338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49C24-8369-FE0A-9C6B-4EF20C045160}"/>
              </a:ext>
            </a:extLst>
          </p:cNvPr>
          <p:cNvSpPr txBox="1"/>
          <p:nvPr/>
        </p:nvSpPr>
        <p:spPr>
          <a:xfrm>
            <a:off x="7085016" y="2315939"/>
            <a:ext cx="3711273" cy="2226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오늘 배운 내용을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잘 이해했는지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퀴즈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 풀어보아요 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967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17DA0A-FDCD-4D5E-BF22-59B2AE02FA3F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EB72DA-7567-4541-959F-06A1D1C8A3A7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9A33E481-B6CF-4E01-800C-E66A3B1241F9}"/>
              </a:ext>
            </a:extLst>
          </p:cNvPr>
          <p:cNvSpPr txBox="1">
            <a:spLocks/>
          </p:cNvSpPr>
          <p:nvPr/>
        </p:nvSpPr>
        <p:spPr>
          <a:xfrm>
            <a:off x="1547972" y="5557458"/>
            <a:ext cx="3478470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아두이노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설치하기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B6FF55-F581-4F90-9120-6E817503F50A}"/>
              </a:ext>
            </a:extLst>
          </p:cNvPr>
          <p:cNvSpPr/>
          <p:nvPr/>
        </p:nvSpPr>
        <p:spPr>
          <a:xfrm>
            <a:off x="6323635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E6D1C599-1092-4635-89EA-231F7377E890}"/>
              </a:ext>
            </a:extLst>
          </p:cNvPr>
          <p:cNvSpPr txBox="1">
            <a:spLocks/>
          </p:cNvSpPr>
          <p:nvPr/>
        </p:nvSpPr>
        <p:spPr>
          <a:xfrm>
            <a:off x="7165554" y="5557458"/>
            <a:ext cx="3478470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팅커캐드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접속해보기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79B153-C717-3C0C-41F1-59AA2141D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6558" r="4186" b="34801"/>
          <a:stretch/>
        </p:blipFill>
        <p:spPr bwMode="auto">
          <a:xfrm>
            <a:off x="1318950" y="2307079"/>
            <a:ext cx="3887488" cy="2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20565A-C04B-0AEC-7D69-F6257EBF9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0" t="8017" r="1332"/>
          <a:stretch/>
        </p:blipFill>
        <p:spPr>
          <a:xfrm>
            <a:off x="6436892" y="2551508"/>
            <a:ext cx="4935793" cy="25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52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502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404040"/>
                </a:solidFill>
              </a:rPr>
              <a:t>lcd.setCursor(3,1)</a:t>
            </a:r>
            <a:r>
              <a:rPr lang="ko-KR" altLang="en-US">
                <a:solidFill>
                  <a:srgbClr val="404040"/>
                </a:solidFill>
              </a:rPr>
              <a:t>은 무엇을 의미할까요</a:t>
            </a:r>
            <a:r>
              <a:rPr lang="en-US" altLang="ko-KR">
                <a:solidFill>
                  <a:srgbClr val="404040"/>
                </a:solidFill>
              </a:rPr>
              <a:t>?</a:t>
            </a:r>
            <a:r>
              <a:rPr lang="ko-KR" altLang="en-US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02877-F0B6-C540-780E-7C1D7192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71" y="887006"/>
            <a:ext cx="4689518" cy="52224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B2B991-1280-9860-F7FE-CF49675C413F}"/>
              </a:ext>
            </a:extLst>
          </p:cNvPr>
          <p:cNvSpPr/>
          <p:nvPr/>
        </p:nvSpPr>
        <p:spPr>
          <a:xfrm>
            <a:off x="7796464" y="4042611"/>
            <a:ext cx="2390274" cy="336849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A8764-9950-B15F-DA3C-D1836700FDBF}"/>
              </a:ext>
            </a:extLst>
          </p:cNvPr>
          <p:cNvSpPr txBox="1"/>
          <p:nvPr/>
        </p:nvSpPr>
        <p:spPr>
          <a:xfrm>
            <a:off x="1059551" y="2842809"/>
            <a:ext cx="10033655" cy="327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커서 또는 출력의 위치를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지정된 좌표로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즉</a:t>
            </a:r>
            <a:r>
              <a:rPr lang="en-US" altLang="ko-KR" dirty="0">
                <a:solidFill>
                  <a:srgbClr val="404040"/>
                </a:solidFill>
              </a:rPr>
              <a:t>, 3 </a:t>
            </a:r>
            <a:r>
              <a:rPr lang="ko-KR" altLang="en-US" dirty="0">
                <a:solidFill>
                  <a:srgbClr val="404040"/>
                </a:solidFill>
              </a:rPr>
              <a:t>번째 열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404040"/>
                </a:solidFill>
              </a:rPr>
              <a:t>      1</a:t>
            </a:r>
            <a:r>
              <a:rPr lang="ko-KR" altLang="en-US" dirty="0">
                <a:solidFill>
                  <a:srgbClr val="404040"/>
                </a:solidFill>
              </a:rPr>
              <a:t>번째 행으로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BD27-3816-7125-8EB8-63705498A45E}"/>
              </a:ext>
            </a:extLst>
          </p:cNvPr>
          <p:cNvSpPr txBox="1"/>
          <p:nvPr/>
        </p:nvSpPr>
        <p:spPr>
          <a:xfrm>
            <a:off x="2581151" y="2154360"/>
            <a:ext cx="141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Answer.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2C18-BDC9-DE71-C3C9-315C400CDD8A}"/>
              </a:ext>
            </a:extLst>
          </p:cNvPr>
          <p:cNvSpPr txBox="1"/>
          <p:nvPr/>
        </p:nvSpPr>
        <p:spPr>
          <a:xfrm>
            <a:off x="2178616" y="2989007"/>
            <a:ext cx="603913" cy="28854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0C305-F1A5-FBA2-35CE-E24E588FB260}"/>
              </a:ext>
            </a:extLst>
          </p:cNvPr>
          <p:cNvSpPr txBox="1"/>
          <p:nvPr/>
        </p:nvSpPr>
        <p:spPr>
          <a:xfrm>
            <a:off x="1876659" y="3441653"/>
            <a:ext cx="603913" cy="287195"/>
          </a:xfrm>
          <a:prstGeom prst="rect">
            <a:avLst/>
          </a:prstGeom>
          <a:solidFill>
            <a:srgbClr val="FFE386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3A91CA-FEA6-68C1-6EC1-71263F76F97C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16EC2-5A65-93A8-C1D9-03BF28387BC0}"/>
              </a:ext>
            </a:extLst>
          </p:cNvPr>
          <p:cNvSpPr txBox="1"/>
          <p:nvPr/>
        </p:nvSpPr>
        <p:spPr>
          <a:xfrm>
            <a:off x="1461704" y="4360932"/>
            <a:ext cx="308033" cy="287195"/>
          </a:xfrm>
          <a:prstGeom prst="rect">
            <a:avLst/>
          </a:prstGeom>
          <a:solidFill>
            <a:srgbClr val="67C2F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0202-0F95-5B99-9563-2AA8FB961AA9}"/>
              </a:ext>
            </a:extLst>
          </p:cNvPr>
          <p:cNvSpPr txBox="1"/>
          <p:nvPr/>
        </p:nvSpPr>
        <p:spPr>
          <a:xfrm>
            <a:off x="1461704" y="4806362"/>
            <a:ext cx="308033" cy="287195"/>
          </a:xfrm>
          <a:prstGeom prst="rect">
            <a:avLst/>
          </a:prstGeom>
          <a:solidFill>
            <a:srgbClr val="668CCF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④</a:t>
            </a:r>
            <a:endParaRPr lang="en-US" altLang="ko-KR" sz="1400" dirty="0">
              <a:solidFill>
                <a:srgbClr val="404040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713F3E9D-73C8-76F2-49FC-874C3C9C1ED9}"/>
              </a:ext>
            </a:extLst>
          </p:cNvPr>
          <p:cNvSpPr txBox="1">
            <a:spLocks/>
          </p:cNvSpPr>
          <p:nvPr/>
        </p:nvSpPr>
        <p:spPr>
          <a:xfrm>
            <a:off x="594568" y="5582593"/>
            <a:ext cx="5040175" cy="6637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</a:t>
            </a:r>
            <a:r>
              <a:rPr lang="en-US" altLang="ko-KR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</a:t>
            </a: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8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502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404040"/>
                </a:solidFill>
              </a:rPr>
              <a:t>lcd.setCursor(3,1)</a:t>
            </a:r>
            <a:r>
              <a:rPr lang="ko-KR" altLang="en-US">
                <a:solidFill>
                  <a:srgbClr val="404040"/>
                </a:solidFill>
              </a:rPr>
              <a:t>은 무엇을 의미할까요</a:t>
            </a:r>
            <a:r>
              <a:rPr lang="en-US" altLang="ko-KR">
                <a:solidFill>
                  <a:srgbClr val="404040"/>
                </a:solidFill>
              </a:rPr>
              <a:t>?</a:t>
            </a:r>
            <a:r>
              <a:rPr lang="ko-KR" altLang="en-US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02877-F0B6-C540-780E-7C1D7192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71" y="887006"/>
            <a:ext cx="4689518" cy="52224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B2B991-1280-9860-F7FE-CF49675C413F}"/>
              </a:ext>
            </a:extLst>
          </p:cNvPr>
          <p:cNvSpPr/>
          <p:nvPr/>
        </p:nvSpPr>
        <p:spPr>
          <a:xfrm>
            <a:off x="7796464" y="4042611"/>
            <a:ext cx="2390274" cy="336849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A8764-9950-B15F-DA3C-D1836700FDBF}"/>
              </a:ext>
            </a:extLst>
          </p:cNvPr>
          <p:cNvSpPr txBox="1"/>
          <p:nvPr/>
        </p:nvSpPr>
        <p:spPr>
          <a:xfrm>
            <a:off x="1059551" y="2842809"/>
            <a:ext cx="10033655" cy="327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커서 또는 출력의 위치를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지정된 좌표로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즉</a:t>
            </a:r>
            <a:r>
              <a:rPr lang="en-US" altLang="ko-KR">
                <a:solidFill>
                  <a:srgbClr val="404040"/>
                </a:solidFill>
              </a:rPr>
              <a:t>, 3</a:t>
            </a:r>
            <a:r>
              <a:rPr lang="ko-KR" altLang="en-US">
                <a:solidFill>
                  <a:srgbClr val="404040"/>
                </a:solidFill>
              </a:rPr>
              <a:t>번째 </a:t>
            </a:r>
            <a:r>
              <a:rPr lang="ko-KR" altLang="en-US" dirty="0">
                <a:solidFill>
                  <a:srgbClr val="404040"/>
                </a:solidFill>
              </a:rPr>
              <a:t>열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404040"/>
                </a:solidFill>
              </a:rPr>
              <a:t>      1</a:t>
            </a:r>
            <a:r>
              <a:rPr lang="ko-KR" altLang="en-US" dirty="0">
                <a:solidFill>
                  <a:srgbClr val="404040"/>
                </a:solidFill>
              </a:rPr>
              <a:t>번째 행으로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BD27-3816-7125-8EB8-63705498A45E}"/>
              </a:ext>
            </a:extLst>
          </p:cNvPr>
          <p:cNvSpPr txBox="1"/>
          <p:nvPr/>
        </p:nvSpPr>
        <p:spPr>
          <a:xfrm>
            <a:off x="2581151" y="2154360"/>
            <a:ext cx="141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Answer.</a:t>
            </a:r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3A91CA-FEA6-68C1-6EC1-71263F76F97C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CE5DCAF2-EAEF-5565-96F2-7A61C83A82FE}"/>
              </a:ext>
            </a:extLst>
          </p:cNvPr>
          <p:cNvSpPr txBox="1">
            <a:spLocks/>
          </p:cNvSpPr>
          <p:nvPr/>
        </p:nvSpPr>
        <p:spPr>
          <a:xfrm>
            <a:off x="594568" y="5582593"/>
            <a:ext cx="5040175" cy="6637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3   , </a:t>
            </a:r>
            <a:r>
              <a:rPr lang="ko-KR" altLang="en-US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</a:t>
            </a:r>
            <a:r>
              <a:rPr lang="en-US" altLang="ko-KR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:1    </a:t>
            </a: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57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EE9D5-033D-6DBE-89DE-95F941DC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11" y="1360687"/>
            <a:ext cx="5047582" cy="39991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461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LED</a:t>
            </a:r>
            <a:r>
              <a:rPr lang="ko-KR" altLang="en-US" sz="1800" dirty="0">
                <a:solidFill>
                  <a:srgbClr val="404040"/>
                </a:solidFill>
              </a:rPr>
              <a:t>가 </a:t>
            </a:r>
            <a:r>
              <a:rPr lang="en-US" altLang="ko-KR" sz="1800" dirty="0">
                <a:solidFill>
                  <a:srgbClr val="404040"/>
                </a:solidFill>
              </a:rPr>
              <a:t>1</a:t>
            </a:r>
            <a:r>
              <a:rPr lang="ko-KR" altLang="en-US" sz="1800" dirty="0">
                <a:solidFill>
                  <a:srgbClr val="404040"/>
                </a:solidFill>
              </a:rPr>
              <a:t>초 동안 켜지고 </a:t>
            </a:r>
            <a:r>
              <a:rPr lang="en-US" altLang="ko-KR" sz="1800" dirty="0">
                <a:solidFill>
                  <a:srgbClr val="404040"/>
                </a:solidFill>
              </a:rPr>
              <a:t>2</a:t>
            </a:r>
            <a:r>
              <a:rPr lang="ko-KR" altLang="en-US" sz="1800" dirty="0">
                <a:solidFill>
                  <a:srgbClr val="404040"/>
                </a:solidFill>
              </a:rPr>
              <a:t>초 동안 꺼지도록 만든 </a:t>
            </a:r>
            <a:r>
              <a:rPr lang="ko-KR" altLang="en-US" sz="1800" dirty="0" err="1">
                <a:solidFill>
                  <a:srgbClr val="404040"/>
                </a:solidFill>
              </a:rPr>
              <a:t>회로도입니다</a:t>
            </a:r>
            <a:r>
              <a:rPr lang="en-US" altLang="ko-KR" sz="1800" dirty="0">
                <a:solidFill>
                  <a:srgbClr val="404040"/>
                </a:solidFill>
              </a:rPr>
              <a:t>.</a:t>
            </a:r>
            <a:r>
              <a:rPr lang="ko-KR" altLang="en-US" sz="1800" dirty="0">
                <a:solidFill>
                  <a:srgbClr val="404040"/>
                </a:solidFill>
              </a:rPr>
              <a:t>  빈칸에 들어갈 숫자는 무엇일까요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FA11E-086A-5D7D-E5FD-770240D63013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96CD12-CBE8-1DB5-7DE1-3459AF5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8" y="1972939"/>
            <a:ext cx="3698234" cy="3386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43BBBB-DE06-5BC0-3B13-9A085B0A9570}"/>
              </a:ext>
            </a:extLst>
          </p:cNvPr>
          <p:cNvSpPr txBox="1"/>
          <p:nvPr/>
        </p:nvSpPr>
        <p:spPr>
          <a:xfrm>
            <a:off x="2815259" y="2401267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970BA-0598-0355-6DB7-2EF8C69077D1}"/>
              </a:ext>
            </a:extLst>
          </p:cNvPr>
          <p:cNvSpPr txBox="1"/>
          <p:nvPr/>
        </p:nvSpPr>
        <p:spPr>
          <a:xfrm>
            <a:off x="3287207" y="3522792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914A8-E414-115F-B44C-F73E5814B9BA}"/>
              </a:ext>
            </a:extLst>
          </p:cNvPr>
          <p:cNvSpPr txBox="1"/>
          <p:nvPr/>
        </p:nvSpPr>
        <p:spPr>
          <a:xfrm>
            <a:off x="3287207" y="4411807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A8654-EEF7-34DC-196E-55AD95C9692A}"/>
              </a:ext>
            </a:extLst>
          </p:cNvPr>
          <p:cNvSpPr txBox="1"/>
          <p:nvPr/>
        </p:nvSpPr>
        <p:spPr>
          <a:xfrm>
            <a:off x="2582517" y="3946266"/>
            <a:ext cx="704690" cy="287195"/>
          </a:xfrm>
          <a:prstGeom prst="rect">
            <a:avLst/>
          </a:prstGeom>
          <a:solidFill>
            <a:srgbClr val="FFE386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7FC90-9588-FC80-A43E-9900360A3D43}"/>
              </a:ext>
            </a:extLst>
          </p:cNvPr>
          <p:cNvSpPr txBox="1"/>
          <p:nvPr/>
        </p:nvSpPr>
        <p:spPr>
          <a:xfrm>
            <a:off x="2582517" y="4875341"/>
            <a:ext cx="704690" cy="287195"/>
          </a:xfrm>
          <a:prstGeom prst="rect">
            <a:avLst/>
          </a:prstGeom>
          <a:solidFill>
            <a:srgbClr val="67C2F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③</a:t>
            </a: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E43CCBF3-360B-8A3F-F29A-13D428A0E1E7}"/>
              </a:ext>
            </a:extLst>
          </p:cNvPr>
          <p:cNvSpPr txBox="1">
            <a:spLocks/>
          </p:cNvSpPr>
          <p:nvPr/>
        </p:nvSpPr>
        <p:spPr>
          <a:xfrm>
            <a:off x="1055825" y="5581662"/>
            <a:ext cx="3970617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  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  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499BFA-EF0D-F25D-DD8A-D54C128B3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4" r="4550" b="16450"/>
          <a:stretch/>
        </p:blipFill>
        <p:spPr>
          <a:xfrm>
            <a:off x="8801502" y="4325426"/>
            <a:ext cx="2748494" cy="2068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63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EE9D5-033D-6DBE-89DE-95F941DC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13" y="1820620"/>
            <a:ext cx="5047582" cy="39991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461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LED</a:t>
            </a:r>
            <a:r>
              <a:rPr lang="ko-KR" altLang="en-US" sz="1800" dirty="0">
                <a:solidFill>
                  <a:srgbClr val="404040"/>
                </a:solidFill>
              </a:rPr>
              <a:t>가 </a:t>
            </a:r>
            <a:r>
              <a:rPr lang="en-US" altLang="ko-KR" sz="1800" dirty="0">
                <a:solidFill>
                  <a:srgbClr val="404040"/>
                </a:solidFill>
              </a:rPr>
              <a:t>1</a:t>
            </a:r>
            <a:r>
              <a:rPr lang="ko-KR" altLang="en-US" sz="1800" dirty="0">
                <a:solidFill>
                  <a:srgbClr val="404040"/>
                </a:solidFill>
              </a:rPr>
              <a:t>초 동안 켜지고 </a:t>
            </a:r>
            <a:r>
              <a:rPr lang="en-US" altLang="ko-KR" sz="1800" dirty="0">
                <a:solidFill>
                  <a:srgbClr val="404040"/>
                </a:solidFill>
              </a:rPr>
              <a:t>2</a:t>
            </a:r>
            <a:r>
              <a:rPr lang="ko-KR" altLang="en-US" sz="1800" dirty="0">
                <a:solidFill>
                  <a:srgbClr val="404040"/>
                </a:solidFill>
              </a:rPr>
              <a:t>초 동안 꺼지도록 만든 </a:t>
            </a:r>
            <a:r>
              <a:rPr lang="ko-KR" altLang="en-US" sz="1800" dirty="0" err="1">
                <a:solidFill>
                  <a:srgbClr val="404040"/>
                </a:solidFill>
              </a:rPr>
              <a:t>회로도입니다</a:t>
            </a:r>
            <a:r>
              <a:rPr lang="en-US" altLang="ko-KR" sz="1800" dirty="0">
                <a:solidFill>
                  <a:srgbClr val="404040"/>
                </a:solidFill>
              </a:rPr>
              <a:t>.</a:t>
            </a:r>
            <a:r>
              <a:rPr lang="ko-KR" altLang="en-US" sz="1800" dirty="0">
                <a:solidFill>
                  <a:srgbClr val="404040"/>
                </a:solidFill>
              </a:rPr>
              <a:t>  빈칸에 들어갈 숫자는 무엇일까요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FA11E-086A-5D7D-E5FD-770240D63013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5880F2EA-2BFC-4CBE-D15E-C20214505E91}"/>
              </a:ext>
            </a:extLst>
          </p:cNvPr>
          <p:cNvSpPr txBox="1">
            <a:spLocks/>
          </p:cNvSpPr>
          <p:nvPr/>
        </p:nvSpPr>
        <p:spPr>
          <a:xfrm>
            <a:off x="1055825" y="5581662"/>
            <a:ext cx="3970617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8,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1000,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2000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96CD12-CBE8-1DB5-7DE1-3459AF5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8" y="1972939"/>
            <a:ext cx="3698234" cy="33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4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5B604-4E9C-4148-BA79-0CBFC50A8D8C}"/>
              </a:ext>
            </a:extLst>
          </p:cNvPr>
          <p:cNvSpPr/>
          <p:nvPr/>
        </p:nvSpPr>
        <p:spPr>
          <a:xfrm>
            <a:off x="6329680" y="853094"/>
            <a:ext cx="1026160" cy="386426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E2F07-2705-4B22-86A1-5AD1A2AA67C7}"/>
              </a:ext>
            </a:extLst>
          </p:cNvPr>
          <p:cNvSpPr txBox="1"/>
          <p:nvPr/>
        </p:nvSpPr>
        <p:spPr>
          <a:xfrm>
            <a:off x="4661960" y="812454"/>
            <a:ext cx="279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수업 </a:t>
            </a:r>
            <a:r>
              <a:rPr lang="en-US" altLang="ko-KR" dirty="0"/>
              <a:t>Point!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3C3D634-21FB-4F22-905F-3BCAEA77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66" y="2130743"/>
            <a:ext cx="11164468" cy="4327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C215C-1785-47EE-B11C-4BA89884F867}"/>
              </a:ext>
            </a:extLst>
          </p:cNvPr>
          <p:cNvSpPr txBox="1"/>
          <p:nvPr/>
        </p:nvSpPr>
        <p:spPr>
          <a:xfrm>
            <a:off x="1380034" y="2888831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C++ </a:t>
            </a:r>
          </a:p>
          <a:p>
            <a:r>
              <a:rPr lang="ko-KR" altLang="en-US" sz="2400" dirty="0"/>
              <a:t>문법기초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B93D-BDAA-40C9-950F-7E04339D49F5}"/>
              </a:ext>
            </a:extLst>
          </p:cNvPr>
          <p:cNvSpPr txBox="1"/>
          <p:nvPr/>
        </p:nvSpPr>
        <p:spPr>
          <a:xfrm>
            <a:off x="4029070" y="2669440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 err="1"/>
              <a:t>아두이노</a:t>
            </a:r>
            <a:endParaRPr lang="en-US" altLang="ko-KR" sz="2400" dirty="0"/>
          </a:p>
          <a:p>
            <a:r>
              <a:rPr lang="ko-KR" altLang="en-US" sz="2400" dirty="0"/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664A8-D21A-48BE-8E0F-B73BE258491C}"/>
              </a:ext>
            </a:extLst>
          </p:cNvPr>
          <p:cNvSpPr txBox="1"/>
          <p:nvPr/>
        </p:nvSpPr>
        <p:spPr>
          <a:xfrm>
            <a:off x="6502000" y="2909556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/>
              <a:t>LED</a:t>
            </a:r>
          </a:p>
          <a:p>
            <a:r>
              <a:rPr lang="ko-KR" altLang="en-US" sz="2400" dirty="0"/>
              <a:t>제어하기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98FCF-5A9B-48A9-8BFA-3F95581C1587}"/>
              </a:ext>
            </a:extLst>
          </p:cNvPr>
          <p:cNvSpPr txBox="1"/>
          <p:nvPr/>
        </p:nvSpPr>
        <p:spPr>
          <a:xfrm>
            <a:off x="9001435" y="2981163"/>
            <a:ext cx="230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800" dirty="0" err="1"/>
              <a:t>푸쉬버튼으로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LED </a:t>
            </a:r>
            <a:r>
              <a:rPr lang="ko-KR" altLang="en-US" sz="1800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791640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447679" y="1275234"/>
            <a:ext cx="529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배운 내용에서 질문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2368435" y="5375981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Uno</a:t>
            </a:r>
            <a:r>
              <a:rPr lang="ko-KR" altLang="en-US" dirty="0">
                <a:solidFill>
                  <a:srgbClr val="404040"/>
                </a:solidFill>
              </a:rPr>
              <a:t>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17DA0A-FDCD-4D5E-BF22-59B2AE02FA3F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2B9AA-69B4-48FD-9533-74EC289E3B6E}"/>
              </a:ext>
            </a:extLst>
          </p:cNvPr>
          <p:cNvSpPr txBox="1"/>
          <p:nvPr/>
        </p:nvSpPr>
        <p:spPr>
          <a:xfrm>
            <a:off x="7986016" y="5375981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 err="1">
                <a:solidFill>
                  <a:srgbClr val="404040"/>
                </a:solidFill>
              </a:rPr>
              <a:t>브레드보드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952BE-B8E2-F0D3-A72E-380AC8C3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96" y="2804650"/>
            <a:ext cx="4376225" cy="2028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86FEF-513D-B038-2D82-1059D6C6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3187" y="1543802"/>
            <a:ext cx="2863205" cy="43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621AF-CF5B-91AA-F8D2-0C73AD2E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75" y="2367136"/>
            <a:ext cx="1552879" cy="1935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A1DE6C-8BDF-F809-C991-55E8F6C5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5194" y="2244300"/>
            <a:ext cx="1835805" cy="21262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9F3D47-E261-8665-0B3B-87222ABF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5263283" y="1711694"/>
            <a:ext cx="1238171" cy="3191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D224C0-F347-F95A-E41F-87265EBFAD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3738" y="2396370"/>
            <a:ext cx="1835805" cy="1912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688AEF-2D85-C82F-07EC-D392FCFD25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7838" y="2275239"/>
            <a:ext cx="1455792" cy="207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498533" y="4649700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LED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2325280" y="4621074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스위치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5126455" y="4621074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 err="1">
                <a:solidFill>
                  <a:srgbClr val="404040"/>
                </a:solidFill>
              </a:rPr>
              <a:t>서보모터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0203F-75AA-6496-C87A-C59F4D2500C6}"/>
              </a:ext>
            </a:extLst>
          </p:cNvPr>
          <p:cNvSpPr txBox="1"/>
          <p:nvPr/>
        </p:nvSpPr>
        <p:spPr>
          <a:xfrm>
            <a:off x="7805982" y="4649700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가변저항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021A3-E8ED-E426-2CDB-B7BB127934AA}"/>
              </a:ext>
            </a:extLst>
          </p:cNvPr>
          <p:cNvSpPr txBox="1"/>
          <p:nvPr/>
        </p:nvSpPr>
        <p:spPr>
          <a:xfrm>
            <a:off x="9723931" y="4654615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적외선센서</a:t>
            </a:r>
          </a:p>
        </p:txBody>
      </p:sp>
    </p:spTree>
    <p:extLst>
      <p:ext uri="{BB962C8B-B14F-4D97-AF65-F5344CB8AC3E}">
        <p14:creationId xmlns:p14="http://schemas.microsoft.com/office/powerpoint/2010/main" val="225578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1322079" y="4649613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초음파센서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3972615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7</a:t>
            </a:r>
            <a:r>
              <a:rPr lang="ko-KR" altLang="en-US" dirty="0">
                <a:solidFill>
                  <a:srgbClr val="404040"/>
                </a:solidFill>
              </a:rPr>
              <a:t>세그먼트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6676123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LCD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0203F-75AA-6496-C87A-C59F4D2500C6}"/>
              </a:ext>
            </a:extLst>
          </p:cNvPr>
          <p:cNvSpPr txBox="1"/>
          <p:nvPr/>
        </p:nvSpPr>
        <p:spPr>
          <a:xfrm>
            <a:off x="9532467" y="4649700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조도센서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54FA51-06E9-22CC-B6B0-A2B93EBEB9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900" y="2758494"/>
            <a:ext cx="2339906" cy="13709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3807F5-22BD-17A7-C1A0-7B726915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3033" y="2497557"/>
            <a:ext cx="1176713" cy="1707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78F8DF-02EB-EB40-1C4A-B95C5DAD16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1974" y="2783972"/>
            <a:ext cx="2445847" cy="1134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4BC61E-F2AF-C7CA-175F-6805A2C931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2553" y="2497557"/>
            <a:ext cx="1657376" cy="1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1857434" y="4649613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온도센서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5177226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스텝모터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8384575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조이스틱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46DF2-D5E4-FD95-7C7E-CFE37453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026" y="2098378"/>
            <a:ext cx="1738364" cy="2306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7A4F7-2B0A-CC9D-4FB0-309CB94C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8256" y="2327755"/>
            <a:ext cx="2035488" cy="1847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01DF7B-9CCC-4A84-0CD6-7AEAC9A737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6610" y="2467221"/>
            <a:ext cx="1769834" cy="1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2CE6E034-9EEF-4338-8855-ED89311D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929" y="1847248"/>
            <a:ext cx="9080141" cy="5010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C6BE4-BD2D-4639-A945-1FD60437A7FF}"/>
              </a:ext>
            </a:extLst>
          </p:cNvPr>
          <p:cNvSpPr txBox="1"/>
          <p:nvPr/>
        </p:nvSpPr>
        <p:spPr>
          <a:xfrm>
            <a:off x="4754926" y="2160680"/>
            <a:ext cx="268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200" dirty="0"/>
              <a:t>오늘의 학습 목표는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632F8-373D-481B-B8E3-32F4D1F84B82}"/>
              </a:ext>
            </a:extLst>
          </p:cNvPr>
          <p:cNvSpPr txBox="1"/>
          <p:nvPr/>
        </p:nvSpPr>
        <p:spPr>
          <a:xfrm>
            <a:off x="4836756" y="3458336"/>
            <a:ext cx="438826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문법 기초 알아보기</a:t>
            </a:r>
            <a:endParaRPr lang="en-US" altLang="ko-KR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/>
              <a:t>스위치로 </a:t>
            </a:r>
            <a:r>
              <a:rPr lang="en-US" altLang="ko-KR" dirty="0"/>
              <a:t>LED </a:t>
            </a:r>
            <a:r>
              <a:rPr lang="ko-KR" altLang="en-US" dirty="0"/>
              <a:t>제어하기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0153E2-6C61-4EBF-AEA2-BA8FEDA33D82}"/>
              </a:ext>
            </a:extLst>
          </p:cNvPr>
          <p:cNvSpPr/>
          <p:nvPr/>
        </p:nvSpPr>
        <p:spPr>
          <a:xfrm>
            <a:off x="4641448" y="3279370"/>
            <a:ext cx="5127585" cy="140921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295FEA-0C00-4636-9C51-C90522574C1E}"/>
              </a:ext>
            </a:extLst>
          </p:cNvPr>
          <p:cNvSpPr txBox="1"/>
          <p:nvPr/>
        </p:nvSpPr>
        <p:spPr>
          <a:xfrm>
            <a:off x="542550" y="65610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학습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A47A32-D0F1-4804-A6D9-22B81C317780}"/>
              </a:ext>
            </a:extLst>
          </p:cNvPr>
          <p:cNvSpPr txBox="1"/>
          <p:nvPr/>
        </p:nvSpPr>
        <p:spPr>
          <a:xfrm>
            <a:off x="577272" y="1143576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Learning Objectives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7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875604" y="1805649"/>
            <a:ext cx="5100791" cy="4396241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IDE</a:t>
            </a:r>
            <a:r>
              <a:rPr lang="ko-KR" altLang="en-US" sz="2400" dirty="0"/>
              <a:t>에서 사용하는</a:t>
            </a:r>
            <a:r>
              <a:rPr lang="en-US" altLang="ko-KR" sz="2400" dirty="0"/>
              <a:t> </a:t>
            </a:r>
            <a:r>
              <a:rPr lang="ko-KR" altLang="en-US" sz="2400" dirty="0"/>
              <a:t>언어는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Q&amp;A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550" y="4143737"/>
            <a:ext cx="1328601" cy="215023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1FBD0A-354A-45E8-8EF1-CE5F86587512}"/>
              </a:ext>
            </a:extLst>
          </p:cNvPr>
          <p:cNvSpPr/>
          <p:nvPr/>
        </p:nvSpPr>
        <p:spPr>
          <a:xfrm>
            <a:off x="6215605" y="1805651"/>
            <a:ext cx="5100791" cy="4396240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9884" y="4321503"/>
            <a:ext cx="2034720" cy="19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124D5-FA81-4ECE-B672-D99894F6F0C9}"/>
              </a:ext>
            </a:extLst>
          </p:cNvPr>
          <p:cNvSpPr txBox="1"/>
          <p:nvPr/>
        </p:nvSpPr>
        <p:spPr>
          <a:xfrm>
            <a:off x="5215267" y="53708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766E8-D551-4115-8570-DE6068EEFC46}"/>
              </a:ext>
            </a:extLst>
          </p:cNvPr>
          <p:cNvSpPr txBox="1"/>
          <p:nvPr/>
        </p:nvSpPr>
        <p:spPr>
          <a:xfrm>
            <a:off x="6344829" y="5370892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67C9-D3F2-4D8E-3DB5-2D9B700289A4}"/>
              </a:ext>
            </a:extLst>
          </p:cNvPr>
          <p:cNvSpPr txBox="1"/>
          <p:nvPr/>
        </p:nvSpPr>
        <p:spPr>
          <a:xfrm>
            <a:off x="1564218" y="2838378"/>
            <a:ext cx="3711272" cy="209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000" b="1" dirty="0" err="1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IDE</a:t>
            </a: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에서는</a:t>
            </a:r>
            <a:endParaRPr lang="en-US" altLang="ko-KR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어떤 </a:t>
            </a:r>
            <a:r>
              <a:rPr lang="ko-KR" altLang="en-US" sz="30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언어</a:t>
            </a: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 </a:t>
            </a:r>
            <a:endParaRPr lang="en-US" altLang="ko-KR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사용하나요</a:t>
            </a:r>
            <a:r>
              <a:rPr lang="en-US" altLang="ko-KR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lang="ko-KR" altLang="en-US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96135-A204-E051-9C0E-D95BB91ED7ED}"/>
              </a:ext>
            </a:extLst>
          </p:cNvPr>
          <p:cNvSpPr txBox="1"/>
          <p:nvPr/>
        </p:nvSpPr>
        <p:spPr>
          <a:xfrm>
            <a:off x="6769664" y="2828119"/>
            <a:ext cx="4083169" cy="2246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u="none" strike="noStrike" dirty="0" err="1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IDE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에서</a:t>
            </a:r>
            <a:endParaRPr lang="en-US" altLang="ko-KR" sz="2400" b="1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사용하는 언어는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2400" b="1" u="none" strike="noStrike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C++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입니다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주로 사용할 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C++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</a:t>
            </a:r>
            <a:endParaRPr lang="en-US" altLang="ko-KR" sz="2400" b="1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문법을 배워볼까요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34147-F52E-EAA3-7DDB-D854B41BE348}"/>
              </a:ext>
            </a:extLst>
          </p:cNvPr>
          <p:cNvSpPr txBox="1"/>
          <p:nvPr/>
        </p:nvSpPr>
        <p:spPr>
          <a:xfrm>
            <a:off x="7209993" y="5435428"/>
            <a:ext cx="3133852" cy="70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실습하면서 다시 설명하므로</a:t>
            </a:r>
            <a:endParaRPr lang="en-US" altLang="ko-KR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내용만 가볍게 알고 갑시다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1959</Words>
  <Application>Microsoft Office PowerPoint</Application>
  <PresentationFormat>와이드스크린</PresentationFormat>
  <Paragraphs>323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에스코어 드림 6 Bold</vt:lpstr>
      <vt:lpstr>나눔스퀘어_ac Bold</vt:lpstr>
      <vt:lpstr>S-Core Dream 3 Light</vt:lpstr>
      <vt:lpstr>에스코어 드림 5 Medium</vt:lpstr>
      <vt:lpstr>S-Core Dream 6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장 다희</cp:lastModifiedBy>
  <cp:revision>162</cp:revision>
  <dcterms:created xsi:type="dcterms:W3CDTF">2022-01-31T20:16:23Z</dcterms:created>
  <dcterms:modified xsi:type="dcterms:W3CDTF">2023-02-18T07:47:25Z</dcterms:modified>
</cp:coreProperties>
</file>